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slideLayouts/slideLayout30.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8" r:id="rId1"/>
    <p:sldMasterId id="2147483679" r:id="rId2"/>
    <p:sldMasterId id="2147483680" r:id="rId3"/>
  </p:sldMasterIdLst>
  <p:notesMasterIdLst>
    <p:notesMasterId r:id="rId52"/>
  </p:notesMasterIdLst>
  <p:sldIdLst>
    <p:sldId id="256" r:id="rId4"/>
    <p:sldId id="259" r:id="rId5"/>
    <p:sldId id="257" r:id="rId6"/>
    <p:sldId id="260" r:id="rId7"/>
    <p:sldId id="301" r:id="rId8"/>
    <p:sldId id="261" r:id="rId9"/>
    <p:sldId id="267" r:id="rId10"/>
    <p:sldId id="302" r:id="rId11"/>
    <p:sldId id="303" r:id="rId12"/>
    <p:sldId id="262" r:id="rId13"/>
    <p:sldId id="258" r:id="rId14"/>
    <p:sldId id="263" r:id="rId15"/>
    <p:sldId id="264" r:id="rId16"/>
    <p:sldId id="265" r:id="rId17"/>
    <p:sldId id="266"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Lst>
  <p:sldSz cx="9144000" cy="5143500" type="screen16x9"/>
  <p:notesSz cx="6858000" cy="9144000"/>
  <p:embeddedFontLst>
    <p:embeddedFont>
      <p:font typeface="Alata" panose="020B0604020202020204" charset="0"/>
      <p:regular r:id="rId53"/>
    </p:embeddedFont>
    <p:embeddedFont>
      <p:font typeface="Amatic SC" panose="020B0604020202020204" charset="-79"/>
      <p:regular r:id="rId54"/>
      <p:bold r:id="rId55"/>
    </p:embeddedFont>
    <p:embeddedFont>
      <p:font typeface="Bebas Neue" panose="020B0604020202020204" charset="0"/>
      <p:regular r:id="rId56"/>
    </p:embeddedFont>
    <p:embeddedFont>
      <p:font typeface="Cabin" panose="020B0604020202020204" charset="0"/>
      <p:regular r:id="rId57"/>
      <p:bold r:id="rId58"/>
      <p:italic r:id="rId59"/>
      <p:boldItalic r:id="rId60"/>
    </p:embeddedFont>
    <p:embeddedFont>
      <p:font typeface="Calibri" panose="020F0502020204030204" pitchFamily="34" charset="0"/>
      <p:regular r:id="rId61"/>
      <p:bold r:id="rId62"/>
      <p:italic r:id="rId63"/>
      <p:boldItalic r:id="rId64"/>
    </p:embeddedFont>
    <p:embeddedFont>
      <p:font typeface="Lato" panose="020B0604020202020204" charset="0"/>
      <p:regular r:id="rId65"/>
      <p:bold r:id="rId66"/>
      <p:italic r:id="rId67"/>
      <p:boldItalic r:id="rId68"/>
    </p:embeddedFont>
    <p:embeddedFont>
      <p:font typeface="Montserrat SemiBold" panose="020B0604020202020204" charset="0"/>
      <p:regular r:id="rId69"/>
      <p:bold r:id="rId70"/>
      <p:italic r:id="rId71"/>
      <p:boldItalic r:id="rId72"/>
    </p:embeddedFont>
    <p:embeddedFont>
      <p:font typeface="Nunito" panose="020B0604020202020204" charset="0"/>
      <p:regular r:id="rId73"/>
      <p:bold r:id="rId74"/>
      <p:italic r:id="rId75"/>
      <p:boldItalic r:id="rId76"/>
    </p:embeddedFont>
    <p:embeddedFont>
      <p:font typeface="Oswald" panose="020B0604020202020204" charset="0"/>
      <p:regular r:id="rId77"/>
      <p:bold r:id="rId78"/>
    </p:embeddedFont>
    <p:embeddedFont>
      <p:font typeface="Proxima Nova" panose="020B0604020202020204" charset="0"/>
      <p:regular r:id="rId79"/>
      <p:bold r:id="rId80"/>
      <p:italic r:id="rId81"/>
      <p:boldItalic r:id="rId82"/>
    </p:embeddedFont>
    <p:embeddedFont>
      <p:font typeface="Proxima Nova Semibold" panose="020B0604020202020204" charset="0"/>
      <p:regular r:id="rId83"/>
      <p:bold r:id="rId84"/>
      <p:boldItalic r:id="rId85"/>
    </p:embeddedFont>
    <p:embeddedFont>
      <p:font typeface="Roboto Medium" panose="020B0604020202020204" charset="0"/>
      <p:regular r:id="rId86"/>
      <p:bold r:id="rId87"/>
      <p:italic r:id="rId88"/>
      <p:boldItalic r:id="rId8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0BC29F0-126A-4441-9419-DA5BA0C466A2}">
  <a:tblStyle styleId="{50BC29F0-126A-4441-9419-DA5BA0C466A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9" d="100"/>
          <a:sy n="119" d="100"/>
        </p:scale>
        <p:origin x="162"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slide" Target="slides/slide44.xml"/><Relationship Id="rId63" Type="http://schemas.openxmlformats.org/officeDocument/2006/relationships/font" Target="fonts/font11.fntdata"/><Relationship Id="rId68" Type="http://schemas.openxmlformats.org/officeDocument/2006/relationships/font" Target="fonts/font16.fntdata"/><Relationship Id="rId84" Type="http://schemas.openxmlformats.org/officeDocument/2006/relationships/font" Target="fonts/font32.fntdata"/><Relationship Id="rId89" Type="http://schemas.openxmlformats.org/officeDocument/2006/relationships/font" Target="fonts/font37.fntdata"/><Relationship Id="rId16" Type="http://schemas.openxmlformats.org/officeDocument/2006/relationships/slide" Target="slides/slide13.xml"/><Relationship Id="rId11" Type="http://schemas.openxmlformats.org/officeDocument/2006/relationships/slide" Target="slides/slide8.xml"/><Relationship Id="rId32" Type="http://schemas.openxmlformats.org/officeDocument/2006/relationships/slide" Target="slides/slide29.xml"/><Relationship Id="rId37" Type="http://schemas.openxmlformats.org/officeDocument/2006/relationships/slide" Target="slides/slide34.xml"/><Relationship Id="rId53" Type="http://schemas.openxmlformats.org/officeDocument/2006/relationships/font" Target="fonts/font1.fntdata"/><Relationship Id="rId58" Type="http://schemas.openxmlformats.org/officeDocument/2006/relationships/font" Target="fonts/font6.fntdata"/><Relationship Id="rId74" Type="http://schemas.openxmlformats.org/officeDocument/2006/relationships/font" Target="fonts/font22.fntdata"/><Relationship Id="rId79" Type="http://schemas.openxmlformats.org/officeDocument/2006/relationships/font" Target="fonts/font27.fntdata"/><Relationship Id="rId5" Type="http://schemas.openxmlformats.org/officeDocument/2006/relationships/slide" Target="slides/slide2.xml"/><Relationship Id="rId90" Type="http://schemas.openxmlformats.org/officeDocument/2006/relationships/presProps" Target="presProps.xml"/><Relationship Id="rId22" Type="http://schemas.openxmlformats.org/officeDocument/2006/relationships/slide" Target="slides/slide19.xml"/><Relationship Id="rId27" Type="http://schemas.openxmlformats.org/officeDocument/2006/relationships/slide" Target="slides/slide24.xml"/><Relationship Id="rId43" Type="http://schemas.openxmlformats.org/officeDocument/2006/relationships/slide" Target="slides/slide40.xml"/><Relationship Id="rId48" Type="http://schemas.openxmlformats.org/officeDocument/2006/relationships/slide" Target="slides/slide45.xml"/><Relationship Id="rId64" Type="http://schemas.openxmlformats.org/officeDocument/2006/relationships/font" Target="fonts/font12.fntdata"/><Relationship Id="rId69" Type="http://schemas.openxmlformats.org/officeDocument/2006/relationships/font" Target="fonts/font17.fntdata"/><Relationship Id="rId8" Type="http://schemas.openxmlformats.org/officeDocument/2006/relationships/slide" Target="slides/slide5.xml"/><Relationship Id="rId51" Type="http://schemas.openxmlformats.org/officeDocument/2006/relationships/slide" Target="slides/slide48.xml"/><Relationship Id="rId72" Type="http://schemas.openxmlformats.org/officeDocument/2006/relationships/font" Target="fonts/font20.fntdata"/><Relationship Id="rId80" Type="http://schemas.openxmlformats.org/officeDocument/2006/relationships/font" Target="fonts/font28.fntdata"/><Relationship Id="rId85" Type="http://schemas.openxmlformats.org/officeDocument/2006/relationships/font" Target="fonts/font33.fntdata"/><Relationship Id="rId93" Type="http://schemas.openxmlformats.org/officeDocument/2006/relationships/tableStyles" Target="tableStyles.xml"/><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slide" Target="slides/slide43.xml"/><Relationship Id="rId59" Type="http://schemas.openxmlformats.org/officeDocument/2006/relationships/font" Target="fonts/font7.fntdata"/><Relationship Id="rId67" Type="http://schemas.openxmlformats.org/officeDocument/2006/relationships/font" Target="fonts/font15.fntdata"/><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font" Target="fonts/font2.fntdata"/><Relationship Id="rId62" Type="http://schemas.openxmlformats.org/officeDocument/2006/relationships/font" Target="fonts/font10.fntdata"/><Relationship Id="rId70" Type="http://schemas.openxmlformats.org/officeDocument/2006/relationships/font" Target="fonts/font18.fntdata"/><Relationship Id="rId75" Type="http://schemas.openxmlformats.org/officeDocument/2006/relationships/font" Target="fonts/font23.fntdata"/><Relationship Id="rId83" Type="http://schemas.openxmlformats.org/officeDocument/2006/relationships/font" Target="fonts/font31.fntdata"/><Relationship Id="rId88" Type="http://schemas.openxmlformats.org/officeDocument/2006/relationships/font" Target="fonts/font36.fntdata"/><Relationship Id="rId9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slide" Target="slides/slide46.xml"/><Relationship Id="rId57" Type="http://schemas.openxmlformats.org/officeDocument/2006/relationships/font" Target="fonts/font5.fntdata"/><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notesMaster" Target="notesMasters/notesMaster1.xml"/><Relationship Id="rId60" Type="http://schemas.openxmlformats.org/officeDocument/2006/relationships/font" Target="fonts/font8.fntdata"/><Relationship Id="rId65" Type="http://schemas.openxmlformats.org/officeDocument/2006/relationships/font" Target="fonts/font13.fntdata"/><Relationship Id="rId73" Type="http://schemas.openxmlformats.org/officeDocument/2006/relationships/font" Target="fonts/font21.fntdata"/><Relationship Id="rId78" Type="http://schemas.openxmlformats.org/officeDocument/2006/relationships/font" Target="fonts/font26.fntdata"/><Relationship Id="rId81" Type="http://schemas.openxmlformats.org/officeDocument/2006/relationships/font" Target="fonts/font29.fntdata"/><Relationship Id="rId86" Type="http://schemas.openxmlformats.org/officeDocument/2006/relationships/font" Target="fonts/font34.fntdata"/><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slide" Target="slides/slide47.xml"/><Relationship Id="rId55" Type="http://schemas.openxmlformats.org/officeDocument/2006/relationships/font" Target="fonts/font3.fntdata"/><Relationship Id="rId76" Type="http://schemas.openxmlformats.org/officeDocument/2006/relationships/font" Target="fonts/font24.fntdata"/><Relationship Id="rId7" Type="http://schemas.openxmlformats.org/officeDocument/2006/relationships/slide" Target="slides/slide4.xml"/><Relationship Id="rId71" Type="http://schemas.openxmlformats.org/officeDocument/2006/relationships/font" Target="fonts/font19.fntdata"/><Relationship Id="rId92" Type="http://schemas.openxmlformats.org/officeDocument/2006/relationships/theme" Target="theme/theme1.xml"/><Relationship Id="rId2" Type="http://schemas.openxmlformats.org/officeDocument/2006/relationships/slideMaster" Target="slideMasters/slideMaster2.xml"/><Relationship Id="rId29" Type="http://schemas.openxmlformats.org/officeDocument/2006/relationships/slide" Target="slides/slide26.xml"/><Relationship Id="rId24" Type="http://schemas.openxmlformats.org/officeDocument/2006/relationships/slide" Target="slides/slide21.xml"/><Relationship Id="rId40" Type="http://schemas.openxmlformats.org/officeDocument/2006/relationships/slide" Target="slides/slide37.xml"/><Relationship Id="rId45" Type="http://schemas.openxmlformats.org/officeDocument/2006/relationships/slide" Target="slides/slide42.xml"/><Relationship Id="rId66" Type="http://schemas.openxmlformats.org/officeDocument/2006/relationships/font" Target="fonts/font14.fntdata"/><Relationship Id="rId87" Type="http://schemas.openxmlformats.org/officeDocument/2006/relationships/font" Target="fonts/font35.fntdata"/><Relationship Id="rId61" Type="http://schemas.openxmlformats.org/officeDocument/2006/relationships/font" Target="fonts/font9.fntdata"/><Relationship Id="rId82" Type="http://schemas.openxmlformats.org/officeDocument/2006/relationships/font" Target="fonts/font30.fntdata"/><Relationship Id="rId19" Type="http://schemas.openxmlformats.org/officeDocument/2006/relationships/slide" Target="slides/slide16.xml"/><Relationship Id="rId14" Type="http://schemas.openxmlformats.org/officeDocument/2006/relationships/slide" Target="slides/slide11.xml"/><Relationship Id="rId30" Type="http://schemas.openxmlformats.org/officeDocument/2006/relationships/slide" Target="slides/slide27.xml"/><Relationship Id="rId35" Type="http://schemas.openxmlformats.org/officeDocument/2006/relationships/slide" Target="slides/slide32.xml"/><Relationship Id="rId56" Type="http://schemas.openxmlformats.org/officeDocument/2006/relationships/font" Target="fonts/font4.fntdata"/><Relationship Id="rId77" Type="http://schemas.openxmlformats.org/officeDocument/2006/relationships/font" Target="fonts/font25.fntdata"/></Relationships>
</file>

<file path=ppt/media/image1.png>
</file>

<file path=ppt/media/image10.gif>
</file>

<file path=ppt/media/image11.gif>
</file>

<file path=ppt/media/image12.gif>
</file>

<file path=ppt/media/image13.png>
</file>

<file path=ppt/media/image2.png>
</file>

<file path=ppt/media/image3.jpg>
</file>

<file path=ppt/media/image4.jpg>
</file>

<file path=ppt/media/image5.png>
</file>

<file path=ppt/media/image6.png>
</file>

<file path=ppt/media/image7.png>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6"/>
        <p:cNvGrpSpPr/>
        <p:nvPr/>
      </p:nvGrpSpPr>
      <p:grpSpPr>
        <a:xfrm>
          <a:off x="0" y="0"/>
          <a:ext cx="0" cy="0"/>
          <a:chOff x="0" y="0"/>
          <a:chExt cx="0" cy="0"/>
        </a:xfrm>
      </p:grpSpPr>
      <p:sp>
        <p:nvSpPr>
          <p:cNvPr id="637" name="Google Shape;637;g8ea56dbdce_0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8" name="Google Shape;638;g8ea56dbdce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4"/>
        <p:cNvGrpSpPr/>
        <p:nvPr/>
      </p:nvGrpSpPr>
      <p:grpSpPr>
        <a:xfrm>
          <a:off x="0" y="0"/>
          <a:ext cx="0" cy="0"/>
          <a:chOff x="0" y="0"/>
          <a:chExt cx="0" cy="0"/>
        </a:xfrm>
      </p:grpSpPr>
      <p:sp>
        <p:nvSpPr>
          <p:cNvPr id="715" name="Google Shape;715;g8ea56dbdce_0_8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6" name="Google Shape;716;g8ea56dbdce_0_8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3"/>
        <p:cNvGrpSpPr/>
        <p:nvPr/>
      </p:nvGrpSpPr>
      <p:grpSpPr>
        <a:xfrm>
          <a:off x="0" y="0"/>
          <a:ext cx="0" cy="0"/>
          <a:chOff x="0" y="0"/>
          <a:chExt cx="0" cy="0"/>
        </a:xfrm>
      </p:grpSpPr>
      <p:sp>
        <p:nvSpPr>
          <p:cNvPr id="654" name="Google Shape;654;g8ea56dbdce_0_1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5" name="Google Shape;655;g8ea56dbdce_0_1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4"/>
        <p:cNvGrpSpPr/>
        <p:nvPr/>
      </p:nvGrpSpPr>
      <p:grpSpPr>
        <a:xfrm>
          <a:off x="0" y="0"/>
          <a:ext cx="0" cy="0"/>
          <a:chOff x="0" y="0"/>
          <a:chExt cx="0" cy="0"/>
        </a:xfrm>
      </p:grpSpPr>
      <p:sp>
        <p:nvSpPr>
          <p:cNvPr id="755" name="Google Shape;755;g8ea56dbdce_0_8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6" name="Google Shape;756;g8ea56dbdce_0_8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4"/>
        <p:cNvGrpSpPr/>
        <p:nvPr/>
      </p:nvGrpSpPr>
      <p:grpSpPr>
        <a:xfrm>
          <a:off x="0" y="0"/>
          <a:ext cx="0" cy="0"/>
          <a:chOff x="0" y="0"/>
          <a:chExt cx="0" cy="0"/>
        </a:xfrm>
      </p:grpSpPr>
      <p:sp>
        <p:nvSpPr>
          <p:cNvPr id="785" name="Google Shape;785;ga2d25608eb_0_153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6" name="Google Shape;786;ga2d25608eb_0_15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1"/>
        <p:cNvGrpSpPr/>
        <p:nvPr/>
      </p:nvGrpSpPr>
      <p:grpSpPr>
        <a:xfrm>
          <a:off x="0" y="0"/>
          <a:ext cx="0" cy="0"/>
          <a:chOff x="0" y="0"/>
          <a:chExt cx="0" cy="0"/>
        </a:xfrm>
      </p:grpSpPr>
      <p:sp>
        <p:nvSpPr>
          <p:cNvPr id="822" name="Google Shape;822;ga2d25608eb_0_159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3" name="Google Shape;823;ga2d25608eb_0_159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7"/>
        <p:cNvGrpSpPr/>
        <p:nvPr/>
      </p:nvGrpSpPr>
      <p:grpSpPr>
        <a:xfrm>
          <a:off x="0" y="0"/>
          <a:ext cx="0" cy="0"/>
          <a:chOff x="0" y="0"/>
          <a:chExt cx="0" cy="0"/>
        </a:xfrm>
      </p:grpSpPr>
      <p:sp>
        <p:nvSpPr>
          <p:cNvPr id="848" name="Google Shape;848;gacedc63045_1_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9" name="Google Shape;849;gacedc63045_1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8"/>
        <p:cNvGrpSpPr/>
        <p:nvPr/>
      </p:nvGrpSpPr>
      <p:grpSpPr>
        <a:xfrm>
          <a:off x="0" y="0"/>
          <a:ext cx="0" cy="0"/>
          <a:chOff x="0" y="0"/>
          <a:chExt cx="0" cy="0"/>
        </a:xfrm>
      </p:grpSpPr>
      <p:sp>
        <p:nvSpPr>
          <p:cNvPr id="909" name="Google Shape;909;gacedc63045_1_1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0" name="Google Shape;910;gacedc63045_1_1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4"/>
        <p:cNvGrpSpPr/>
        <p:nvPr/>
      </p:nvGrpSpPr>
      <p:grpSpPr>
        <a:xfrm>
          <a:off x="0" y="0"/>
          <a:ext cx="0" cy="0"/>
          <a:chOff x="0" y="0"/>
          <a:chExt cx="0" cy="0"/>
        </a:xfrm>
      </p:grpSpPr>
      <p:sp>
        <p:nvSpPr>
          <p:cNvPr id="915" name="Google Shape;915;g8ea56dbdce_0_10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6" name="Google Shape;916;g8ea56dbdce_0_10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1"/>
        <p:cNvGrpSpPr/>
        <p:nvPr/>
      </p:nvGrpSpPr>
      <p:grpSpPr>
        <a:xfrm>
          <a:off x="0" y="0"/>
          <a:ext cx="0" cy="0"/>
          <a:chOff x="0" y="0"/>
          <a:chExt cx="0" cy="0"/>
        </a:xfrm>
      </p:grpSpPr>
      <p:sp>
        <p:nvSpPr>
          <p:cNvPr id="962" name="Google Shape;962;gacedc63045_1_1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3" name="Google Shape;963;gacedc63045_1_1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1"/>
        <p:cNvGrpSpPr/>
        <p:nvPr/>
      </p:nvGrpSpPr>
      <p:grpSpPr>
        <a:xfrm>
          <a:off x="0" y="0"/>
          <a:ext cx="0" cy="0"/>
          <a:chOff x="0" y="0"/>
          <a:chExt cx="0" cy="0"/>
        </a:xfrm>
      </p:grpSpPr>
      <p:sp>
        <p:nvSpPr>
          <p:cNvPr id="982" name="Google Shape;982;ga2c92933e7_0_6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3" name="Google Shape;983;ga2c92933e7_0_6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3"/>
        <p:cNvGrpSpPr/>
        <p:nvPr/>
      </p:nvGrpSpPr>
      <p:grpSpPr>
        <a:xfrm>
          <a:off x="0" y="0"/>
          <a:ext cx="0" cy="0"/>
          <a:chOff x="0" y="0"/>
          <a:chExt cx="0" cy="0"/>
        </a:xfrm>
      </p:grpSpPr>
      <p:sp>
        <p:nvSpPr>
          <p:cNvPr id="674" name="Google Shape;674;g8ea56dbdce_0_4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5" name="Google Shape;675;g8ea56dbdce_0_4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1"/>
        <p:cNvGrpSpPr/>
        <p:nvPr/>
      </p:nvGrpSpPr>
      <p:grpSpPr>
        <a:xfrm>
          <a:off x="0" y="0"/>
          <a:ext cx="0" cy="0"/>
          <a:chOff x="0" y="0"/>
          <a:chExt cx="0" cy="0"/>
        </a:xfrm>
      </p:grpSpPr>
      <p:sp>
        <p:nvSpPr>
          <p:cNvPr id="1002" name="Google Shape;1002;ga2c92933e7_0_6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3" name="Google Shape;1003;ga2c92933e7_0_6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8"/>
        <p:cNvGrpSpPr/>
        <p:nvPr/>
      </p:nvGrpSpPr>
      <p:grpSpPr>
        <a:xfrm>
          <a:off x="0" y="0"/>
          <a:ext cx="0" cy="0"/>
          <a:chOff x="0" y="0"/>
          <a:chExt cx="0" cy="0"/>
        </a:xfrm>
      </p:grpSpPr>
      <p:sp>
        <p:nvSpPr>
          <p:cNvPr id="1019" name="Google Shape;1019;gacedc63045_1_31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0" name="Google Shape;1020;gacedc63045_1_3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49"/>
        <p:cNvGrpSpPr/>
        <p:nvPr/>
      </p:nvGrpSpPr>
      <p:grpSpPr>
        <a:xfrm>
          <a:off x="0" y="0"/>
          <a:ext cx="0" cy="0"/>
          <a:chOff x="0" y="0"/>
          <a:chExt cx="0" cy="0"/>
        </a:xfrm>
      </p:grpSpPr>
      <p:sp>
        <p:nvSpPr>
          <p:cNvPr id="1050" name="Google Shape;1050;ga2d25608eb_0_1584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1" name="Google Shape;1051;ga2d25608eb_0_158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3"/>
        <p:cNvGrpSpPr/>
        <p:nvPr/>
      </p:nvGrpSpPr>
      <p:grpSpPr>
        <a:xfrm>
          <a:off x="0" y="0"/>
          <a:ext cx="0" cy="0"/>
          <a:chOff x="0" y="0"/>
          <a:chExt cx="0" cy="0"/>
        </a:xfrm>
      </p:grpSpPr>
      <p:sp>
        <p:nvSpPr>
          <p:cNvPr id="1074" name="Google Shape;1074;ga2d25608eb_0_153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5" name="Google Shape;1075;ga2d25608eb_0_153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4"/>
        <p:cNvGrpSpPr/>
        <p:nvPr/>
      </p:nvGrpSpPr>
      <p:grpSpPr>
        <a:xfrm>
          <a:off x="0" y="0"/>
          <a:ext cx="0" cy="0"/>
          <a:chOff x="0" y="0"/>
          <a:chExt cx="0" cy="0"/>
        </a:xfrm>
      </p:grpSpPr>
      <p:sp>
        <p:nvSpPr>
          <p:cNvPr id="1145" name="Google Shape;1145;ga2d25608eb_0_161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46" name="Google Shape;1146;ga2d25608eb_0_16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7"/>
        <p:cNvGrpSpPr/>
        <p:nvPr/>
      </p:nvGrpSpPr>
      <p:grpSpPr>
        <a:xfrm>
          <a:off x="0" y="0"/>
          <a:ext cx="0" cy="0"/>
          <a:chOff x="0" y="0"/>
          <a:chExt cx="0" cy="0"/>
        </a:xfrm>
      </p:grpSpPr>
      <p:sp>
        <p:nvSpPr>
          <p:cNvPr id="1168" name="Google Shape;1168;gacedc63045_1_5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9" name="Google Shape;1169;gacedc63045_1_5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1"/>
        <p:cNvGrpSpPr/>
        <p:nvPr/>
      </p:nvGrpSpPr>
      <p:grpSpPr>
        <a:xfrm>
          <a:off x="0" y="0"/>
          <a:ext cx="0" cy="0"/>
          <a:chOff x="0" y="0"/>
          <a:chExt cx="0" cy="0"/>
        </a:xfrm>
      </p:grpSpPr>
      <p:sp>
        <p:nvSpPr>
          <p:cNvPr id="1192" name="Google Shape;1192;gacedc63045_1_2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3" name="Google Shape;1193;gacedc63045_1_2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6"/>
        <p:cNvGrpSpPr/>
        <p:nvPr/>
      </p:nvGrpSpPr>
      <p:grpSpPr>
        <a:xfrm>
          <a:off x="0" y="0"/>
          <a:ext cx="0" cy="0"/>
          <a:chOff x="0" y="0"/>
          <a:chExt cx="0" cy="0"/>
        </a:xfrm>
      </p:grpSpPr>
      <p:sp>
        <p:nvSpPr>
          <p:cNvPr id="1197" name="Google Shape;1197;gacedc63045_1_52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8" name="Google Shape;1198;gacedc63045_1_5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3"/>
        <p:cNvGrpSpPr/>
        <p:nvPr/>
      </p:nvGrpSpPr>
      <p:grpSpPr>
        <a:xfrm>
          <a:off x="0" y="0"/>
          <a:ext cx="0" cy="0"/>
          <a:chOff x="0" y="0"/>
          <a:chExt cx="0" cy="0"/>
        </a:xfrm>
      </p:grpSpPr>
      <p:sp>
        <p:nvSpPr>
          <p:cNvPr id="1224" name="Google Shape;1224;ga2c92933e7_0_9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5" name="Google Shape;1225;ga2c92933e7_0_9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4"/>
        <p:cNvGrpSpPr/>
        <p:nvPr/>
      </p:nvGrpSpPr>
      <p:grpSpPr>
        <a:xfrm>
          <a:off x="0" y="0"/>
          <a:ext cx="0" cy="0"/>
          <a:chOff x="0" y="0"/>
          <a:chExt cx="0" cy="0"/>
        </a:xfrm>
      </p:grpSpPr>
      <p:sp>
        <p:nvSpPr>
          <p:cNvPr id="1245" name="Google Shape;1245;gacedc63045_1_2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6" name="Google Shape;1246;gacedc63045_1_2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7"/>
        <p:cNvGrpSpPr/>
        <p:nvPr/>
      </p:nvGrpSpPr>
      <p:grpSpPr>
        <a:xfrm>
          <a:off x="0" y="0"/>
          <a:ext cx="0" cy="0"/>
          <a:chOff x="0" y="0"/>
          <a:chExt cx="0" cy="0"/>
        </a:xfrm>
      </p:grpSpPr>
      <p:sp>
        <p:nvSpPr>
          <p:cNvPr id="648" name="Google Shape;648;ga2c92933e7_0_7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9" name="Google Shape;649;ga2c92933e7_0_7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78"/>
        <p:cNvGrpSpPr/>
        <p:nvPr/>
      </p:nvGrpSpPr>
      <p:grpSpPr>
        <a:xfrm>
          <a:off x="0" y="0"/>
          <a:ext cx="0" cy="0"/>
          <a:chOff x="0" y="0"/>
          <a:chExt cx="0" cy="0"/>
        </a:xfrm>
      </p:grpSpPr>
      <p:sp>
        <p:nvSpPr>
          <p:cNvPr id="1379" name="Google Shape;1379;gacedc63045_1_26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0" name="Google Shape;1380;gacedc63045_1_2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4"/>
        <p:cNvGrpSpPr/>
        <p:nvPr/>
      </p:nvGrpSpPr>
      <p:grpSpPr>
        <a:xfrm>
          <a:off x="0" y="0"/>
          <a:ext cx="0" cy="0"/>
          <a:chOff x="0" y="0"/>
          <a:chExt cx="0" cy="0"/>
        </a:xfrm>
      </p:grpSpPr>
      <p:sp>
        <p:nvSpPr>
          <p:cNvPr id="1385" name="Google Shape;1385;SLIDES_API699395859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86" name="Google Shape;1386;SLIDES_API699395859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1"/>
        <p:cNvGrpSpPr/>
        <p:nvPr/>
      </p:nvGrpSpPr>
      <p:grpSpPr>
        <a:xfrm>
          <a:off x="0" y="0"/>
          <a:ext cx="0" cy="0"/>
          <a:chOff x="0" y="0"/>
          <a:chExt cx="0" cy="0"/>
        </a:xfrm>
      </p:grpSpPr>
      <p:sp>
        <p:nvSpPr>
          <p:cNvPr id="1392" name="Google Shape;1392;SLIDES_API699395859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3" name="Google Shape;1393;SLIDES_API699395859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8"/>
        <p:cNvGrpSpPr/>
        <p:nvPr/>
      </p:nvGrpSpPr>
      <p:grpSpPr>
        <a:xfrm>
          <a:off x="0" y="0"/>
          <a:ext cx="0" cy="0"/>
          <a:chOff x="0" y="0"/>
          <a:chExt cx="0" cy="0"/>
        </a:xfrm>
      </p:grpSpPr>
      <p:sp>
        <p:nvSpPr>
          <p:cNvPr id="1399" name="Google Shape;1399;g8ea56dbdce_0_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0" name="Google Shape;1400;g8ea56dbdce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2"/>
        <p:cNvGrpSpPr/>
        <p:nvPr/>
      </p:nvGrpSpPr>
      <p:grpSpPr>
        <a:xfrm>
          <a:off x="0" y="0"/>
          <a:ext cx="0" cy="0"/>
          <a:chOff x="0" y="0"/>
          <a:chExt cx="0" cy="0"/>
        </a:xfrm>
      </p:grpSpPr>
      <p:sp>
        <p:nvSpPr>
          <p:cNvPr id="1413" name="Google Shape;1413;ga2d25608eb_0_763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4" name="Google Shape;1414;ga2d25608eb_0_76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8"/>
        <p:cNvGrpSpPr/>
        <p:nvPr/>
      </p:nvGrpSpPr>
      <p:grpSpPr>
        <a:xfrm>
          <a:off x="0" y="0"/>
          <a:ext cx="0" cy="0"/>
          <a:chOff x="0" y="0"/>
          <a:chExt cx="0" cy="0"/>
        </a:xfrm>
      </p:grpSpPr>
      <p:sp>
        <p:nvSpPr>
          <p:cNvPr id="1429" name="Google Shape;1429;ga2d25608eb_0_76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0" name="Google Shape;1430;ga2d25608eb_0_76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7"/>
        <p:cNvGrpSpPr/>
        <p:nvPr/>
      </p:nvGrpSpPr>
      <p:grpSpPr>
        <a:xfrm>
          <a:off x="0" y="0"/>
          <a:ext cx="0" cy="0"/>
          <a:chOff x="0" y="0"/>
          <a:chExt cx="0" cy="0"/>
        </a:xfrm>
      </p:grpSpPr>
      <p:sp>
        <p:nvSpPr>
          <p:cNvPr id="1768" name="Google Shape;1768;ga2d25608eb_0_798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9" name="Google Shape;1769;ga2d25608eb_0_79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54"/>
        <p:cNvGrpSpPr/>
        <p:nvPr/>
      </p:nvGrpSpPr>
      <p:grpSpPr>
        <a:xfrm>
          <a:off x="0" y="0"/>
          <a:ext cx="0" cy="0"/>
          <a:chOff x="0" y="0"/>
          <a:chExt cx="0" cy="0"/>
        </a:xfrm>
      </p:grpSpPr>
      <p:sp>
        <p:nvSpPr>
          <p:cNvPr id="4555" name="Google Shape;4555;ga2d25608eb_0_107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6" name="Google Shape;4556;ga2d25608eb_0_107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73"/>
        <p:cNvGrpSpPr/>
        <p:nvPr/>
      </p:nvGrpSpPr>
      <p:grpSpPr>
        <a:xfrm>
          <a:off x="0" y="0"/>
          <a:ext cx="0" cy="0"/>
          <a:chOff x="0" y="0"/>
          <a:chExt cx="0" cy="0"/>
        </a:xfrm>
      </p:grpSpPr>
      <p:sp>
        <p:nvSpPr>
          <p:cNvPr id="4974" name="Google Shape;4974;ga2d25608eb_0_111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75" name="Google Shape;4975;ga2d25608eb_0_11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43"/>
        <p:cNvGrpSpPr/>
        <p:nvPr/>
      </p:nvGrpSpPr>
      <p:grpSpPr>
        <a:xfrm>
          <a:off x="0" y="0"/>
          <a:ext cx="0" cy="0"/>
          <a:chOff x="0" y="0"/>
          <a:chExt cx="0" cy="0"/>
        </a:xfrm>
      </p:grpSpPr>
      <p:sp>
        <p:nvSpPr>
          <p:cNvPr id="5144" name="Google Shape;5144;ga2d25608eb_0_1135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45" name="Google Shape;5145;ga2d25608eb_0_113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4"/>
        <p:cNvGrpSpPr/>
        <p:nvPr/>
      </p:nvGrpSpPr>
      <p:grpSpPr>
        <a:xfrm>
          <a:off x="0" y="0"/>
          <a:ext cx="0" cy="0"/>
          <a:chOff x="0" y="0"/>
          <a:chExt cx="0" cy="0"/>
        </a:xfrm>
      </p:grpSpPr>
      <p:sp>
        <p:nvSpPr>
          <p:cNvPr id="685" name="Google Shape;685;ga2c92933e7_0_5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6" name="Google Shape;686;ga2c92933e7_0_5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48"/>
        <p:cNvGrpSpPr/>
        <p:nvPr/>
      </p:nvGrpSpPr>
      <p:grpSpPr>
        <a:xfrm>
          <a:off x="0" y="0"/>
          <a:ext cx="0" cy="0"/>
          <a:chOff x="0" y="0"/>
          <a:chExt cx="0" cy="0"/>
        </a:xfrm>
      </p:grpSpPr>
      <p:sp>
        <p:nvSpPr>
          <p:cNvPr id="5549" name="Google Shape;5549;ga2d25608eb_0_1176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50" name="Google Shape;5550;ga2d25608eb_0_117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28"/>
        <p:cNvGrpSpPr/>
        <p:nvPr/>
      </p:nvGrpSpPr>
      <p:grpSpPr>
        <a:xfrm>
          <a:off x="0" y="0"/>
          <a:ext cx="0" cy="0"/>
          <a:chOff x="0" y="0"/>
          <a:chExt cx="0" cy="0"/>
        </a:xfrm>
      </p:grpSpPr>
      <p:sp>
        <p:nvSpPr>
          <p:cNvPr id="5929" name="Google Shape;5929;ga2d25608eb_0_1214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30" name="Google Shape;5930;ga2d25608eb_0_12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42"/>
        <p:cNvGrpSpPr/>
        <p:nvPr/>
      </p:nvGrpSpPr>
      <p:grpSpPr>
        <a:xfrm>
          <a:off x="0" y="0"/>
          <a:ext cx="0" cy="0"/>
          <a:chOff x="0" y="0"/>
          <a:chExt cx="0" cy="0"/>
        </a:xfrm>
      </p:grpSpPr>
      <p:sp>
        <p:nvSpPr>
          <p:cNvPr id="6343" name="Google Shape;6343;ga2d25608eb_0_125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44" name="Google Shape;6344;ga2d25608eb_0_125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03"/>
        <p:cNvGrpSpPr/>
        <p:nvPr/>
      </p:nvGrpSpPr>
      <p:grpSpPr>
        <a:xfrm>
          <a:off x="0" y="0"/>
          <a:ext cx="0" cy="0"/>
          <a:chOff x="0" y="0"/>
          <a:chExt cx="0" cy="0"/>
        </a:xfrm>
      </p:grpSpPr>
      <p:sp>
        <p:nvSpPr>
          <p:cNvPr id="6704" name="Google Shape;6704;ga2d25608eb_0_129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05" name="Google Shape;6705;ga2d25608eb_0_129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13"/>
        <p:cNvGrpSpPr/>
        <p:nvPr/>
      </p:nvGrpSpPr>
      <p:grpSpPr>
        <a:xfrm>
          <a:off x="0" y="0"/>
          <a:ext cx="0" cy="0"/>
          <a:chOff x="0" y="0"/>
          <a:chExt cx="0" cy="0"/>
        </a:xfrm>
      </p:grpSpPr>
      <p:sp>
        <p:nvSpPr>
          <p:cNvPr id="7214" name="Google Shape;7214;ga2d25608eb_0_134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15" name="Google Shape;7215;ga2d25608eb_0_134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33"/>
        <p:cNvGrpSpPr/>
        <p:nvPr/>
      </p:nvGrpSpPr>
      <p:grpSpPr>
        <a:xfrm>
          <a:off x="0" y="0"/>
          <a:ext cx="0" cy="0"/>
          <a:chOff x="0" y="0"/>
          <a:chExt cx="0" cy="0"/>
        </a:xfrm>
      </p:grpSpPr>
      <p:sp>
        <p:nvSpPr>
          <p:cNvPr id="7834" name="Google Shape;7834;ga2d25608eb_0_140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35" name="Google Shape;7835;ga2d25608eb_0_140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27"/>
        <p:cNvGrpSpPr/>
        <p:nvPr/>
      </p:nvGrpSpPr>
      <p:grpSpPr>
        <a:xfrm>
          <a:off x="0" y="0"/>
          <a:ext cx="0" cy="0"/>
          <a:chOff x="0" y="0"/>
          <a:chExt cx="0" cy="0"/>
        </a:xfrm>
      </p:grpSpPr>
      <p:sp>
        <p:nvSpPr>
          <p:cNvPr id="8428" name="Google Shape;8428;ga2d25608eb_0_146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29" name="Google Shape;8429;ga2d25608eb_0_146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8"/>
        <p:cNvGrpSpPr/>
        <p:nvPr/>
      </p:nvGrpSpPr>
      <p:grpSpPr>
        <a:xfrm>
          <a:off x="0" y="0"/>
          <a:ext cx="0" cy="0"/>
          <a:chOff x="0" y="0"/>
          <a:chExt cx="0" cy="0"/>
        </a:xfrm>
      </p:grpSpPr>
      <p:sp>
        <p:nvSpPr>
          <p:cNvPr id="8749" name="Google Shape;8749;ga2d25608eb_0_1495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50" name="Google Shape;8750;ga2d25608eb_0_149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53"/>
        <p:cNvGrpSpPr/>
        <p:nvPr/>
      </p:nvGrpSpPr>
      <p:grpSpPr>
        <a:xfrm>
          <a:off x="0" y="0"/>
          <a:ext cx="0" cy="0"/>
          <a:chOff x="0" y="0"/>
          <a:chExt cx="0" cy="0"/>
        </a:xfrm>
      </p:grpSpPr>
      <p:sp>
        <p:nvSpPr>
          <p:cNvPr id="9054" name="Google Shape;9054;ga2d25608eb_0_152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55" name="Google Shape;9055;ga2d25608eb_0_152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3"/>
        <p:cNvGrpSpPr/>
        <p:nvPr/>
      </p:nvGrpSpPr>
      <p:grpSpPr>
        <a:xfrm>
          <a:off x="0" y="0"/>
          <a:ext cx="0" cy="0"/>
          <a:chOff x="0" y="0"/>
          <a:chExt cx="0" cy="0"/>
        </a:xfrm>
      </p:grpSpPr>
      <p:sp>
        <p:nvSpPr>
          <p:cNvPr id="674" name="Google Shape;674;g8ea56dbdce_0_4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5" name="Google Shape;675;g8ea56dbdce_0_4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278084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0"/>
        <p:cNvGrpSpPr/>
        <p:nvPr/>
      </p:nvGrpSpPr>
      <p:grpSpPr>
        <a:xfrm>
          <a:off x="0" y="0"/>
          <a:ext cx="0" cy="0"/>
          <a:chOff x="0" y="0"/>
          <a:chExt cx="0" cy="0"/>
        </a:xfrm>
      </p:grpSpPr>
      <p:sp>
        <p:nvSpPr>
          <p:cNvPr id="691" name="Google Shape;691;ga2d25608eb_0_16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2" name="Google Shape;692;ga2d25608eb_0_16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1"/>
        <p:cNvGrpSpPr/>
        <p:nvPr/>
      </p:nvGrpSpPr>
      <p:grpSpPr>
        <a:xfrm>
          <a:off x="0" y="0"/>
          <a:ext cx="0" cy="0"/>
          <a:chOff x="0" y="0"/>
          <a:chExt cx="0" cy="0"/>
        </a:xfrm>
      </p:grpSpPr>
      <p:sp>
        <p:nvSpPr>
          <p:cNvPr id="892" name="Google Shape;892;gacedc63045_1_3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3" name="Google Shape;893;gacedc63045_1_3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3"/>
        <p:cNvGrpSpPr/>
        <p:nvPr/>
      </p:nvGrpSpPr>
      <p:grpSpPr>
        <a:xfrm>
          <a:off x="0" y="0"/>
          <a:ext cx="0" cy="0"/>
          <a:chOff x="0" y="0"/>
          <a:chExt cx="0" cy="0"/>
        </a:xfrm>
      </p:grpSpPr>
      <p:sp>
        <p:nvSpPr>
          <p:cNvPr id="674" name="Google Shape;674;g8ea56dbdce_0_4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5" name="Google Shape;675;g8ea56dbdce_0_4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756388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4"/>
        <p:cNvGrpSpPr/>
        <p:nvPr/>
      </p:nvGrpSpPr>
      <p:grpSpPr>
        <a:xfrm>
          <a:off x="0" y="0"/>
          <a:ext cx="0" cy="0"/>
          <a:chOff x="0" y="0"/>
          <a:chExt cx="0" cy="0"/>
        </a:xfrm>
      </p:grpSpPr>
      <p:sp>
        <p:nvSpPr>
          <p:cNvPr id="685" name="Google Shape;685;ga2c92933e7_0_5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6" name="Google Shape;686;ga2c92933e7_0_5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684576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3"/>
        </a:solidFill>
        <a:effectLst/>
      </p:bgPr>
    </p:bg>
    <p:spTree>
      <p:nvGrpSpPr>
        <p:cNvPr id="1" name="Shape 8"/>
        <p:cNvGrpSpPr/>
        <p:nvPr/>
      </p:nvGrpSpPr>
      <p:grpSpPr>
        <a:xfrm>
          <a:off x="0" y="0"/>
          <a:ext cx="0" cy="0"/>
          <a:chOff x="0" y="0"/>
          <a:chExt cx="0" cy="0"/>
        </a:xfrm>
      </p:grpSpPr>
      <p:sp>
        <p:nvSpPr>
          <p:cNvPr id="9" name="Google Shape;9;p2"/>
          <p:cNvSpPr/>
          <p:nvPr/>
        </p:nvSpPr>
        <p:spPr>
          <a:xfrm flipH="1">
            <a:off x="473700" y="537450"/>
            <a:ext cx="8196600" cy="4068600"/>
          </a:xfrm>
          <a:prstGeom prst="rect">
            <a:avLst/>
          </a:prstGeom>
          <a:noFill/>
          <a:ln w="2857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 name="Google Shape;10;p2"/>
          <p:cNvGrpSpPr/>
          <p:nvPr/>
        </p:nvGrpSpPr>
        <p:grpSpPr>
          <a:xfrm>
            <a:off x="7776675" y="2403588"/>
            <a:ext cx="1217375" cy="1247275"/>
            <a:chOff x="4982125" y="3190650"/>
            <a:chExt cx="1217375" cy="1247275"/>
          </a:xfrm>
        </p:grpSpPr>
        <p:sp>
          <p:nvSpPr>
            <p:cNvPr id="11" name="Google Shape;11;p2"/>
            <p:cNvSpPr/>
            <p:nvPr/>
          </p:nvSpPr>
          <p:spPr>
            <a:xfrm>
              <a:off x="5193375" y="3190650"/>
              <a:ext cx="722675" cy="1247275"/>
            </a:xfrm>
            <a:custGeom>
              <a:avLst/>
              <a:gdLst/>
              <a:ahLst/>
              <a:cxnLst/>
              <a:rect l="l" t="t" r="r" b="b"/>
              <a:pathLst>
                <a:path w="28907" h="49891" extrusionOk="0">
                  <a:moveTo>
                    <a:pt x="4006" y="0"/>
                  </a:moveTo>
                  <a:cubicBezTo>
                    <a:pt x="2688" y="0"/>
                    <a:pt x="1350" y="105"/>
                    <a:pt x="0" y="321"/>
                  </a:cubicBezTo>
                  <a:lnTo>
                    <a:pt x="0" y="49562"/>
                  </a:lnTo>
                  <a:cubicBezTo>
                    <a:pt x="1364" y="49783"/>
                    <a:pt x="2716" y="49890"/>
                    <a:pt x="4048" y="49890"/>
                  </a:cubicBezTo>
                  <a:cubicBezTo>
                    <a:pt x="17527" y="49890"/>
                    <a:pt x="28907" y="38939"/>
                    <a:pt x="28907" y="24942"/>
                  </a:cubicBezTo>
                  <a:cubicBezTo>
                    <a:pt x="28907" y="10957"/>
                    <a:pt x="17503" y="0"/>
                    <a:pt x="4006" y="0"/>
                  </a:cubicBezTo>
                  <a:close/>
                </a:path>
              </a:pathLst>
            </a:custGeom>
            <a:solidFill>
              <a:srgbClr val="AB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4982125" y="3526941"/>
              <a:ext cx="1092750" cy="38025"/>
            </a:xfrm>
            <a:custGeom>
              <a:avLst/>
              <a:gdLst/>
              <a:ahLst/>
              <a:cxnLst/>
              <a:rect l="l" t="t" r="r" b="b"/>
              <a:pathLst>
                <a:path w="43710" h="1521" extrusionOk="0">
                  <a:moveTo>
                    <a:pt x="0" y="0"/>
                  </a:moveTo>
                  <a:lnTo>
                    <a:pt x="0" y="1520"/>
                  </a:lnTo>
                  <a:lnTo>
                    <a:pt x="43709" y="1520"/>
                  </a:lnTo>
                  <a:lnTo>
                    <a:pt x="43709" y="0"/>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5439575" y="3694866"/>
              <a:ext cx="759925" cy="38025"/>
            </a:xfrm>
            <a:custGeom>
              <a:avLst/>
              <a:gdLst/>
              <a:ahLst/>
              <a:cxnLst/>
              <a:rect l="l" t="t" r="r" b="b"/>
              <a:pathLst>
                <a:path w="30397" h="1521" extrusionOk="0">
                  <a:moveTo>
                    <a:pt x="1" y="1"/>
                  </a:moveTo>
                  <a:lnTo>
                    <a:pt x="1" y="1521"/>
                  </a:lnTo>
                  <a:lnTo>
                    <a:pt x="30396" y="1521"/>
                  </a:lnTo>
                  <a:lnTo>
                    <a:pt x="30396"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p:nvPr/>
        </p:nvSpPr>
        <p:spPr>
          <a:xfrm>
            <a:off x="865225" y="949900"/>
            <a:ext cx="7413577" cy="3272196"/>
          </a:xfrm>
          <a:custGeom>
            <a:avLst/>
            <a:gdLst/>
            <a:ahLst/>
            <a:cxnLst/>
            <a:rect l="l" t="t" r="r" b="b"/>
            <a:pathLst>
              <a:path w="57905" h="57874" extrusionOk="0">
                <a:moveTo>
                  <a:pt x="1" y="1"/>
                </a:moveTo>
                <a:lnTo>
                  <a:pt x="1" y="57874"/>
                </a:lnTo>
                <a:lnTo>
                  <a:pt x="57905" y="57874"/>
                </a:lnTo>
                <a:lnTo>
                  <a:pt x="579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txBox="1">
            <a:spLocks noGrp="1"/>
          </p:cNvSpPr>
          <p:nvPr>
            <p:ph type="ctrTitle"/>
          </p:nvPr>
        </p:nvSpPr>
        <p:spPr>
          <a:xfrm>
            <a:off x="1858950" y="1293275"/>
            <a:ext cx="5426100" cy="1803300"/>
          </a:xfrm>
          <a:prstGeom prst="rect">
            <a:avLst/>
          </a:prstGeom>
        </p:spPr>
        <p:txBody>
          <a:bodyPr spcFirstLastPara="1" wrap="square" lIns="91425" tIns="91425" rIns="91425" bIns="91425" anchor="t" anchorCtr="0">
            <a:noAutofit/>
          </a:bodyPr>
          <a:lstStyle>
            <a:lvl1pPr lvl="0" algn="ctr">
              <a:lnSpc>
                <a:spcPct val="80000"/>
              </a:lnSpc>
              <a:spcBef>
                <a:spcPts val="0"/>
              </a:spcBef>
              <a:spcAft>
                <a:spcPts val="0"/>
              </a:spcAft>
              <a:buClr>
                <a:srgbClr val="01BEC0"/>
              </a:buClr>
              <a:buSzPts val="4900"/>
              <a:buFont typeface="Bebas Neue"/>
              <a:buNone/>
              <a:defRPr sz="4900">
                <a:solidFill>
                  <a:srgbClr val="01BEC0"/>
                </a:solidFill>
                <a:latin typeface="Bebas Neue"/>
                <a:ea typeface="Bebas Neue"/>
                <a:cs typeface="Bebas Neue"/>
                <a:sym typeface="Bebas Neue"/>
              </a:defRPr>
            </a:lvl1pPr>
            <a:lvl2pPr lvl="1" algn="ctr">
              <a:spcBef>
                <a:spcPts val="0"/>
              </a:spcBef>
              <a:spcAft>
                <a:spcPts val="0"/>
              </a:spcAft>
              <a:buClr>
                <a:srgbClr val="01BEC0"/>
              </a:buClr>
              <a:buSzPts val="5200"/>
              <a:buNone/>
              <a:defRPr sz="5200">
                <a:solidFill>
                  <a:srgbClr val="01BEC0"/>
                </a:solidFill>
              </a:defRPr>
            </a:lvl2pPr>
            <a:lvl3pPr lvl="2" algn="ctr">
              <a:spcBef>
                <a:spcPts val="0"/>
              </a:spcBef>
              <a:spcAft>
                <a:spcPts val="0"/>
              </a:spcAft>
              <a:buClr>
                <a:srgbClr val="01BEC0"/>
              </a:buClr>
              <a:buSzPts val="5200"/>
              <a:buNone/>
              <a:defRPr sz="5200">
                <a:solidFill>
                  <a:srgbClr val="01BEC0"/>
                </a:solidFill>
              </a:defRPr>
            </a:lvl3pPr>
            <a:lvl4pPr lvl="3" algn="ctr">
              <a:spcBef>
                <a:spcPts val="0"/>
              </a:spcBef>
              <a:spcAft>
                <a:spcPts val="0"/>
              </a:spcAft>
              <a:buClr>
                <a:srgbClr val="01BEC0"/>
              </a:buClr>
              <a:buSzPts val="5200"/>
              <a:buNone/>
              <a:defRPr sz="5200">
                <a:solidFill>
                  <a:srgbClr val="01BEC0"/>
                </a:solidFill>
              </a:defRPr>
            </a:lvl4pPr>
            <a:lvl5pPr lvl="4" algn="ctr">
              <a:spcBef>
                <a:spcPts val="0"/>
              </a:spcBef>
              <a:spcAft>
                <a:spcPts val="0"/>
              </a:spcAft>
              <a:buClr>
                <a:srgbClr val="01BEC0"/>
              </a:buClr>
              <a:buSzPts val="5200"/>
              <a:buNone/>
              <a:defRPr sz="5200">
                <a:solidFill>
                  <a:srgbClr val="01BEC0"/>
                </a:solidFill>
              </a:defRPr>
            </a:lvl5pPr>
            <a:lvl6pPr lvl="5" algn="ctr">
              <a:spcBef>
                <a:spcPts val="0"/>
              </a:spcBef>
              <a:spcAft>
                <a:spcPts val="0"/>
              </a:spcAft>
              <a:buClr>
                <a:srgbClr val="01BEC0"/>
              </a:buClr>
              <a:buSzPts val="5200"/>
              <a:buNone/>
              <a:defRPr sz="5200">
                <a:solidFill>
                  <a:srgbClr val="01BEC0"/>
                </a:solidFill>
              </a:defRPr>
            </a:lvl6pPr>
            <a:lvl7pPr lvl="6" algn="ctr">
              <a:spcBef>
                <a:spcPts val="0"/>
              </a:spcBef>
              <a:spcAft>
                <a:spcPts val="0"/>
              </a:spcAft>
              <a:buClr>
                <a:srgbClr val="01BEC0"/>
              </a:buClr>
              <a:buSzPts val="5200"/>
              <a:buNone/>
              <a:defRPr sz="5200">
                <a:solidFill>
                  <a:srgbClr val="01BEC0"/>
                </a:solidFill>
              </a:defRPr>
            </a:lvl7pPr>
            <a:lvl8pPr lvl="7" algn="ctr">
              <a:spcBef>
                <a:spcPts val="0"/>
              </a:spcBef>
              <a:spcAft>
                <a:spcPts val="0"/>
              </a:spcAft>
              <a:buClr>
                <a:srgbClr val="01BEC0"/>
              </a:buClr>
              <a:buSzPts val="5200"/>
              <a:buNone/>
              <a:defRPr sz="5200">
                <a:solidFill>
                  <a:srgbClr val="01BEC0"/>
                </a:solidFill>
              </a:defRPr>
            </a:lvl8pPr>
            <a:lvl9pPr lvl="8" algn="ctr">
              <a:spcBef>
                <a:spcPts val="0"/>
              </a:spcBef>
              <a:spcAft>
                <a:spcPts val="0"/>
              </a:spcAft>
              <a:buClr>
                <a:srgbClr val="01BEC0"/>
              </a:buClr>
              <a:buSzPts val="5200"/>
              <a:buNone/>
              <a:defRPr sz="5200">
                <a:solidFill>
                  <a:srgbClr val="01BEC0"/>
                </a:solidFill>
              </a:defRPr>
            </a:lvl9pPr>
          </a:lstStyle>
          <a:p>
            <a:endParaRPr/>
          </a:p>
        </p:txBody>
      </p:sp>
      <p:sp>
        <p:nvSpPr>
          <p:cNvPr id="16" name="Google Shape;16;p2"/>
          <p:cNvSpPr txBox="1">
            <a:spLocks noGrp="1"/>
          </p:cNvSpPr>
          <p:nvPr>
            <p:ph type="subTitle" idx="1"/>
          </p:nvPr>
        </p:nvSpPr>
        <p:spPr>
          <a:xfrm>
            <a:off x="1893525" y="3441450"/>
            <a:ext cx="5315400" cy="4203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Clr>
                <a:srgbClr val="FFFFFF"/>
              </a:buClr>
              <a:buSzPts val="1600"/>
              <a:buNone/>
              <a:defRPr>
                <a:solidFill>
                  <a:srgbClr val="1E343F"/>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7" name="Google Shape;17;p2"/>
          <p:cNvSpPr/>
          <p:nvPr/>
        </p:nvSpPr>
        <p:spPr>
          <a:xfrm>
            <a:off x="7285087" y="306378"/>
            <a:ext cx="1611574" cy="1722263"/>
          </a:xfrm>
          <a:custGeom>
            <a:avLst/>
            <a:gdLst/>
            <a:ahLst/>
            <a:cxnLst/>
            <a:rect l="l" t="t" r="r" b="b"/>
            <a:pathLst>
              <a:path w="57510" h="61460" extrusionOk="0">
                <a:moveTo>
                  <a:pt x="1" y="0"/>
                </a:moveTo>
                <a:lnTo>
                  <a:pt x="1" y="1915"/>
                </a:lnTo>
                <a:lnTo>
                  <a:pt x="55230" y="1915"/>
                </a:lnTo>
                <a:lnTo>
                  <a:pt x="55230" y="61460"/>
                </a:lnTo>
                <a:lnTo>
                  <a:pt x="57510" y="61460"/>
                </a:lnTo>
                <a:lnTo>
                  <a:pt x="5751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247339" y="3114855"/>
            <a:ext cx="1611574" cy="1722263"/>
          </a:xfrm>
          <a:custGeom>
            <a:avLst/>
            <a:gdLst/>
            <a:ahLst/>
            <a:cxnLst/>
            <a:rect l="l" t="t" r="r" b="b"/>
            <a:pathLst>
              <a:path w="57510" h="61460" extrusionOk="0">
                <a:moveTo>
                  <a:pt x="1" y="0"/>
                </a:moveTo>
                <a:lnTo>
                  <a:pt x="1" y="61460"/>
                </a:lnTo>
                <a:lnTo>
                  <a:pt x="57510" y="61460"/>
                </a:lnTo>
                <a:lnTo>
                  <a:pt x="57510" y="59545"/>
                </a:lnTo>
                <a:lnTo>
                  <a:pt x="2281" y="59545"/>
                </a:lnTo>
                <a:lnTo>
                  <a:pt x="228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 name="Google Shape;19;p2"/>
          <p:cNvGrpSpPr/>
          <p:nvPr/>
        </p:nvGrpSpPr>
        <p:grpSpPr>
          <a:xfrm>
            <a:off x="7752800" y="4738275"/>
            <a:ext cx="911900" cy="277375"/>
            <a:chOff x="3792125" y="4705525"/>
            <a:chExt cx="911900" cy="277375"/>
          </a:xfrm>
        </p:grpSpPr>
        <p:sp>
          <p:nvSpPr>
            <p:cNvPr id="20" name="Google Shape;20;p2"/>
            <p:cNvSpPr/>
            <p:nvPr/>
          </p:nvSpPr>
          <p:spPr>
            <a:xfrm>
              <a:off x="3792125" y="4705525"/>
              <a:ext cx="126175" cy="109450"/>
            </a:xfrm>
            <a:custGeom>
              <a:avLst/>
              <a:gdLst/>
              <a:ahLst/>
              <a:cxnLst/>
              <a:rect l="l" t="t" r="r" b="b"/>
              <a:pathLst>
                <a:path w="5047" h="4378" extrusionOk="0">
                  <a:moveTo>
                    <a:pt x="2524" y="1"/>
                  </a:moveTo>
                  <a:lnTo>
                    <a:pt x="1" y="4378"/>
                  </a:lnTo>
                  <a:lnTo>
                    <a:pt x="5046" y="4378"/>
                  </a:lnTo>
                  <a:lnTo>
                    <a:pt x="2524"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3988175" y="4705525"/>
              <a:ext cx="126175" cy="109450"/>
            </a:xfrm>
            <a:custGeom>
              <a:avLst/>
              <a:gdLst/>
              <a:ahLst/>
              <a:cxnLst/>
              <a:rect l="l" t="t" r="r" b="b"/>
              <a:pathLst>
                <a:path w="5047" h="4378" extrusionOk="0">
                  <a:moveTo>
                    <a:pt x="2524" y="1"/>
                  </a:moveTo>
                  <a:lnTo>
                    <a:pt x="1" y="4378"/>
                  </a:lnTo>
                  <a:lnTo>
                    <a:pt x="5046" y="4378"/>
                  </a:lnTo>
                  <a:lnTo>
                    <a:pt x="2524"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4185000" y="4705525"/>
              <a:ext cx="126150" cy="109450"/>
            </a:xfrm>
            <a:custGeom>
              <a:avLst/>
              <a:gdLst/>
              <a:ahLst/>
              <a:cxnLst/>
              <a:rect l="l" t="t" r="r" b="b"/>
              <a:pathLst>
                <a:path w="5046" h="4378" extrusionOk="0">
                  <a:moveTo>
                    <a:pt x="2523" y="1"/>
                  </a:moveTo>
                  <a:lnTo>
                    <a:pt x="0" y="4378"/>
                  </a:lnTo>
                  <a:lnTo>
                    <a:pt x="5046" y="4378"/>
                  </a:lnTo>
                  <a:lnTo>
                    <a:pt x="2523"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4381050" y="4705525"/>
              <a:ext cx="126175" cy="109450"/>
            </a:xfrm>
            <a:custGeom>
              <a:avLst/>
              <a:gdLst/>
              <a:ahLst/>
              <a:cxnLst/>
              <a:rect l="l" t="t" r="r" b="b"/>
              <a:pathLst>
                <a:path w="5047" h="4378" extrusionOk="0">
                  <a:moveTo>
                    <a:pt x="2523" y="1"/>
                  </a:moveTo>
                  <a:lnTo>
                    <a:pt x="0" y="4378"/>
                  </a:lnTo>
                  <a:lnTo>
                    <a:pt x="5046" y="4378"/>
                  </a:lnTo>
                  <a:lnTo>
                    <a:pt x="2523"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4577850" y="4705525"/>
              <a:ext cx="126175" cy="109450"/>
            </a:xfrm>
            <a:custGeom>
              <a:avLst/>
              <a:gdLst/>
              <a:ahLst/>
              <a:cxnLst/>
              <a:rect l="l" t="t" r="r" b="b"/>
              <a:pathLst>
                <a:path w="5047" h="4378" extrusionOk="0">
                  <a:moveTo>
                    <a:pt x="2524" y="1"/>
                  </a:moveTo>
                  <a:lnTo>
                    <a:pt x="1" y="4378"/>
                  </a:lnTo>
                  <a:lnTo>
                    <a:pt x="5047" y="4378"/>
                  </a:lnTo>
                  <a:lnTo>
                    <a:pt x="2524"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3792125" y="4873450"/>
              <a:ext cx="126175" cy="109450"/>
            </a:xfrm>
            <a:custGeom>
              <a:avLst/>
              <a:gdLst/>
              <a:ahLst/>
              <a:cxnLst/>
              <a:rect l="l" t="t" r="r" b="b"/>
              <a:pathLst>
                <a:path w="5047" h="4378" extrusionOk="0">
                  <a:moveTo>
                    <a:pt x="2524" y="1"/>
                  </a:moveTo>
                  <a:lnTo>
                    <a:pt x="1" y="4378"/>
                  </a:lnTo>
                  <a:lnTo>
                    <a:pt x="5046" y="4378"/>
                  </a:lnTo>
                  <a:lnTo>
                    <a:pt x="2524"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3988175" y="4873450"/>
              <a:ext cx="126175" cy="109450"/>
            </a:xfrm>
            <a:custGeom>
              <a:avLst/>
              <a:gdLst/>
              <a:ahLst/>
              <a:cxnLst/>
              <a:rect l="l" t="t" r="r" b="b"/>
              <a:pathLst>
                <a:path w="5047" h="4378" extrusionOk="0">
                  <a:moveTo>
                    <a:pt x="2524" y="1"/>
                  </a:moveTo>
                  <a:lnTo>
                    <a:pt x="1" y="4378"/>
                  </a:lnTo>
                  <a:lnTo>
                    <a:pt x="5046" y="4378"/>
                  </a:lnTo>
                  <a:lnTo>
                    <a:pt x="2524"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4185000" y="4873450"/>
              <a:ext cx="126150" cy="109450"/>
            </a:xfrm>
            <a:custGeom>
              <a:avLst/>
              <a:gdLst/>
              <a:ahLst/>
              <a:cxnLst/>
              <a:rect l="l" t="t" r="r" b="b"/>
              <a:pathLst>
                <a:path w="5046" h="4378" extrusionOk="0">
                  <a:moveTo>
                    <a:pt x="2523" y="1"/>
                  </a:moveTo>
                  <a:lnTo>
                    <a:pt x="0" y="4378"/>
                  </a:lnTo>
                  <a:lnTo>
                    <a:pt x="5046" y="4378"/>
                  </a:lnTo>
                  <a:lnTo>
                    <a:pt x="2523"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4381050" y="4873450"/>
              <a:ext cx="126175" cy="109450"/>
            </a:xfrm>
            <a:custGeom>
              <a:avLst/>
              <a:gdLst/>
              <a:ahLst/>
              <a:cxnLst/>
              <a:rect l="l" t="t" r="r" b="b"/>
              <a:pathLst>
                <a:path w="5047" h="4378" extrusionOk="0">
                  <a:moveTo>
                    <a:pt x="2523" y="1"/>
                  </a:moveTo>
                  <a:lnTo>
                    <a:pt x="0" y="4378"/>
                  </a:lnTo>
                  <a:lnTo>
                    <a:pt x="5046" y="4378"/>
                  </a:lnTo>
                  <a:lnTo>
                    <a:pt x="2523"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4577850" y="4873450"/>
              <a:ext cx="126175" cy="109450"/>
            </a:xfrm>
            <a:custGeom>
              <a:avLst/>
              <a:gdLst/>
              <a:ahLst/>
              <a:cxnLst/>
              <a:rect l="l" t="t" r="r" b="b"/>
              <a:pathLst>
                <a:path w="5047" h="4378" extrusionOk="0">
                  <a:moveTo>
                    <a:pt x="2524" y="1"/>
                  </a:moveTo>
                  <a:lnTo>
                    <a:pt x="1" y="4378"/>
                  </a:lnTo>
                  <a:lnTo>
                    <a:pt x="5047" y="4378"/>
                  </a:lnTo>
                  <a:lnTo>
                    <a:pt x="2524"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4625268" y="-334509"/>
            <a:ext cx="1783638" cy="1104129"/>
            <a:chOff x="3916750" y="1152275"/>
            <a:chExt cx="1286525" cy="796400"/>
          </a:xfrm>
        </p:grpSpPr>
        <p:sp>
          <p:nvSpPr>
            <p:cNvPr id="31" name="Google Shape;31;p2"/>
            <p:cNvSpPr/>
            <p:nvPr/>
          </p:nvSpPr>
          <p:spPr>
            <a:xfrm>
              <a:off x="3916750" y="1351375"/>
              <a:ext cx="642125" cy="597300"/>
            </a:xfrm>
            <a:custGeom>
              <a:avLst/>
              <a:gdLst/>
              <a:ahLst/>
              <a:cxnLst/>
              <a:rect l="l" t="t" r="r" b="b"/>
              <a:pathLst>
                <a:path w="25685" h="23892" extrusionOk="0">
                  <a:moveTo>
                    <a:pt x="23892" y="0"/>
                  </a:moveTo>
                  <a:lnTo>
                    <a:pt x="1" y="23891"/>
                  </a:lnTo>
                  <a:lnTo>
                    <a:pt x="1764" y="23891"/>
                  </a:lnTo>
                  <a:lnTo>
                    <a:pt x="25685" y="0"/>
                  </a:lnTo>
                  <a:close/>
                </a:path>
              </a:pathLst>
            </a:custGeom>
            <a:solidFill>
              <a:srgbClr val="AB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4445650" y="1152275"/>
              <a:ext cx="757625" cy="712800"/>
            </a:xfrm>
            <a:custGeom>
              <a:avLst/>
              <a:gdLst/>
              <a:ahLst/>
              <a:cxnLst/>
              <a:rect l="l" t="t" r="r" b="b"/>
              <a:pathLst>
                <a:path w="30305" h="28512" extrusionOk="0">
                  <a:moveTo>
                    <a:pt x="28511" y="1"/>
                  </a:moveTo>
                  <a:lnTo>
                    <a:pt x="0" y="28512"/>
                  </a:lnTo>
                  <a:lnTo>
                    <a:pt x="1793" y="28512"/>
                  </a:lnTo>
                  <a:lnTo>
                    <a:pt x="30305" y="1"/>
                  </a:lnTo>
                  <a:close/>
                </a:path>
              </a:pathLst>
            </a:custGeom>
            <a:solidFill>
              <a:srgbClr val="AB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3" name="Google Shape;33;p2"/>
          <p:cNvSpPr/>
          <p:nvPr/>
        </p:nvSpPr>
        <p:spPr>
          <a:xfrm>
            <a:off x="5314222" y="4412332"/>
            <a:ext cx="536294" cy="474079"/>
          </a:xfrm>
          <a:custGeom>
            <a:avLst/>
            <a:gdLst/>
            <a:ahLst/>
            <a:cxnLst/>
            <a:rect l="l" t="t" r="r" b="b"/>
            <a:pathLst>
              <a:path w="15473" h="13678" extrusionOk="0">
                <a:moveTo>
                  <a:pt x="13679" y="0"/>
                </a:moveTo>
                <a:lnTo>
                  <a:pt x="1" y="13678"/>
                </a:lnTo>
                <a:lnTo>
                  <a:pt x="1794" y="13678"/>
                </a:lnTo>
                <a:lnTo>
                  <a:pt x="15472" y="0"/>
                </a:lnTo>
                <a:close/>
              </a:path>
            </a:pathLst>
          </a:custGeom>
          <a:solidFill>
            <a:srgbClr val="AB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 name="Google Shape;34;p2"/>
          <p:cNvGrpSpPr/>
          <p:nvPr/>
        </p:nvGrpSpPr>
        <p:grpSpPr>
          <a:xfrm>
            <a:off x="546273" y="1022750"/>
            <a:ext cx="1154127" cy="757271"/>
            <a:chOff x="1049948" y="2557525"/>
            <a:chExt cx="1154127" cy="757271"/>
          </a:xfrm>
        </p:grpSpPr>
        <p:sp>
          <p:nvSpPr>
            <p:cNvPr id="35" name="Google Shape;35;p2"/>
            <p:cNvSpPr/>
            <p:nvPr/>
          </p:nvSpPr>
          <p:spPr>
            <a:xfrm>
              <a:off x="1049948" y="2557525"/>
              <a:ext cx="815391" cy="757271"/>
            </a:xfrm>
            <a:custGeom>
              <a:avLst/>
              <a:gdLst/>
              <a:ahLst/>
              <a:cxnLst/>
              <a:rect l="l" t="t" r="r" b="b"/>
              <a:pathLst>
                <a:path w="27540" h="25577" extrusionOk="0">
                  <a:moveTo>
                    <a:pt x="13733" y="1"/>
                  </a:moveTo>
                  <a:cubicBezTo>
                    <a:pt x="7598" y="1"/>
                    <a:pt x="2193" y="4441"/>
                    <a:pt x="1156" y="10722"/>
                  </a:cubicBezTo>
                  <a:cubicBezTo>
                    <a:pt x="1" y="17683"/>
                    <a:pt x="4742" y="24248"/>
                    <a:pt x="11703" y="25403"/>
                  </a:cubicBezTo>
                  <a:cubicBezTo>
                    <a:pt x="12407" y="25520"/>
                    <a:pt x="13107" y="25576"/>
                    <a:pt x="13798" y="25576"/>
                  </a:cubicBezTo>
                  <a:cubicBezTo>
                    <a:pt x="19942" y="25576"/>
                    <a:pt x="25373" y="21113"/>
                    <a:pt x="26384" y="14856"/>
                  </a:cubicBezTo>
                  <a:cubicBezTo>
                    <a:pt x="27539" y="7895"/>
                    <a:pt x="22828" y="1299"/>
                    <a:pt x="15837" y="175"/>
                  </a:cubicBezTo>
                  <a:cubicBezTo>
                    <a:pt x="15130" y="57"/>
                    <a:pt x="14427" y="1"/>
                    <a:pt x="13733" y="1"/>
                  </a:cubicBez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1388675" y="2652538"/>
              <a:ext cx="815400" cy="107150"/>
            </a:xfrm>
            <a:custGeom>
              <a:avLst/>
              <a:gdLst/>
              <a:ahLst/>
              <a:cxnLst/>
              <a:rect l="l" t="t" r="r" b="b"/>
              <a:pathLst>
                <a:path w="32616" h="4286" extrusionOk="0">
                  <a:moveTo>
                    <a:pt x="8299" y="0"/>
                  </a:moveTo>
                  <a:lnTo>
                    <a:pt x="4317" y="3100"/>
                  </a:lnTo>
                  <a:lnTo>
                    <a:pt x="578" y="213"/>
                  </a:lnTo>
                  <a:lnTo>
                    <a:pt x="1" y="973"/>
                  </a:lnTo>
                  <a:lnTo>
                    <a:pt x="4317" y="4286"/>
                  </a:lnTo>
                  <a:lnTo>
                    <a:pt x="8299" y="1185"/>
                  </a:lnTo>
                  <a:lnTo>
                    <a:pt x="12311" y="4286"/>
                  </a:lnTo>
                  <a:lnTo>
                    <a:pt x="16323" y="1185"/>
                  </a:lnTo>
                  <a:lnTo>
                    <a:pt x="20335" y="4286"/>
                  </a:lnTo>
                  <a:lnTo>
                    <a:pt x="24317" y="1185"/>
                  </a:lnTo>
                  <a:lnTo>
                    <a:pt x="28329" y="4286"/>
                  </a:lnTo>
                  <a:lnTo>
                    <a:pt x="32615" y="973"/>
                  </a:lnTo>
                  <a:lnTo>
                    <a:pt x="32038" y="213"/>
                  </a:lnTo>
                  <a:lnTo>
                    <a:pt x="28329" y="3100"/>
                  </a:lnTo>
                  <a:lnTo>
                    <a:pt x="24317" y="0"/>
                  </a:lnTo>
                  <a:lnTo>
                    <a:pt x="20335" y="3100"/>
                  </a:lnTo>
                  <a:lnTo>
                    <a:pt x="16323" y="0"/>
                  </a:lnTo>
                  <a:lnTo>
                    <a:pt x="12311" y="3100"/>
                  </a:lnTo>
                  <a:lnTo>
                    <a:pt x="829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226"/>
        <p:cNvGrpSpPr/>
        <p:nvPr/>
      </p:nvGrpSpPr>
      <p:grpSpPr>
        <a:xfrm>
          <a:off x="0" y="0"/>
          <a:ext cx="0" cy="0"/>
          <a:chOff x="0" y="0"/>
          <a:chExt cx="0" cy="0"/>
        </a:xfrm>
      </p:grpSpPr>
      <p:sp>
        <p:nvSpPr>
          <p:cNvPr id="227" name="Google Shape;227;p11"/>
          <p:cNvSpPr txBox="1">
            <a:spLocks noGrp="1"/>
          </p:cNvSpPr>
          <p:nvPr>
            <p:ph type="title" hasCustomPrompt="1"/>
          </p:nvPr>
        </p:nvSpPr>
        <p:spPr>
          <a:xfrm>
            <a:off x="713225" y="1436350"/>
            <a:ext cx="7717800" cy="1407300"/>
          </a:xfrm>
          <a:prstGeom prst="rect">
            <a:avLst/>
          </a:prstGeom>
        </p:spPr>
        <p:txBody>
          <a:bodyPr spcFirstLastPara="1" wrap="square" lIns="91425" tIns="91425" rIns="91425" bIns="91425" anchor="ctr"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228" name="Google Shape;228;p11"/>
          <p:cNvSpPr txBox="1">
            <a:spLocks noGrp="1"/>
          </p:cNvSpPr>
          <p:nvPr>
            <p:ph type="body" idx="1"/>
          </p:nvPr>
        </p:nvSpPr>
        <p:spPr>
          <a:xfrm>
            <a:off x="713225" y="2847425"/>
            <a:ext cx="7717800" cy="443400"/>
          </a:xfrm>
          <a:prstGeom prst="rect">
            <a:avLst/>
          </a:prstGeom>
        </p:spPr>
        <p:txBody>
          <a:bodyPr spcFirstLastPara="1" wrap="square" lIns="91425" tIns="91425" rIns="91425" bIns="91425" anchor="t" anchorCtr="0">
            <a:noAutofit/>
          </a:bodyPr>
          <a:lstStyle>
            <a:lvl1pPr marL="457200" lvl="0" indent="-330200" algn="ctr">
              <a:spcBef>
                <a:spcPts val="0"/>
              </a:spcBef>
              <a:spcAft>
                <a:spcPts val="0"/>
              </a:spcAft>
              <a:buSzPts val="1600"/>
              <a:buChar char="●"/>
              <a:defRPr/>
            </a:lvl1pPr>
            <a:lvl2pPr marL="914400" lvl="1" indent="-330200" algn="ctr">
              <a:spcBef>
                <a:spcPts val="1600"/>
              </a:spcBef>
              <a:spcAft>
                <a:spcPts val="0"/>
              </a:spcAft>
              <a:buSzPts val="1600"/>
              <a:buChar char="○"/>
              <a:defRPr/>
            </a:lvl2pPr>
            <a:lvl3pPr marL="1371600" lvl="2" indent="-330200" algn="ctr">
              <a:spcBef>
                <a:spcPts val="1600"/>
              </a:spcBef>
              <a:spcAft>
                <a:spcPts val="0"/>
              </a:spcAft>
              <a:buSzPts val="1600"/>
              <a:buChar char="■"/>
              <a:defRPr/>
            </a:lvl3pPr>
            <a:lvl4pPr marL="1828800" lvl="3" indent="-330200" algn="ctr">
              <a:spcBef>
                <a:spcPts val="1600"/>
              </a:spcBef>
              <a:spcAft>
                <a:spcPts val="0"/>
              </a:spcAft>
              <a:buSzPts val="1600"/>
              <a:buChar char="●"/>
              <a:defRPr/>
            </a:lvl4pPr>
            <a:lvl5pPr marL="2286000" lvl="4" indent="-330200" algn="ctr">
              <a:spcBef>
                <a:spcPts val="1600"/>
              </a:spcBef>
              <a:spcAft>
                <a:spcPts val="0"/>
              </a:spcAft>
              <a:buSzPts val="1600"/>
              <a:buChar char="○"/>
              <a:defRPr/>
            </a:lvl5pPr>
            <a:lvl6pPr marL="2743200" lvl="5" indent="-330200" algn="ctr">
              <a:spcBef>
                <a:spcPts val="1600"/>
              </a:spcBef>
              <a:spcAft>
                <a:spcPts val="0"/>
              </a:spcAft>
              <a:buSzPts val="1600"/>
              <a:buChar char="■"/>
              <a:defRPr/>
            </a:lvl6pPr>
            <a:lvl7pPr marL="3200400" lvl="6" indent="-330200" algn="ctr">
              <a:spcBef>
                <a:spcPts val="1600"/>
              </a:spcBef>
              <a:spcAft>
                <a:spcPts val="0"/>
              </a:spcAft>
              <a:buSzPts val="1600"/>
              <a:buChar char="●"/>
              <a:defRPr/>
            </a:lvl7pPr>
            <a:lvl8pPr marL="3657600" lvl="7" indent="-330200" algn="ctr">
              <a:spcBef>
                <a:spcPts val="1600"/>
              </a:spcBef>
              <a:spcAft>
                <a:spcPts val="0"/>
              </a:spcAft>
              <a:buSzPts val="1600"/>
              <a:buChar char="○"/>
              <a:defRPr/>
            </a:lvl8pPr>
            <a:lvl9pPr marL="4114800" lvl="8" indent="-330200" algn="ctr">
              <a:spcBef>
                <a:spcPts val="1600"/>
              </a:spcBef>
              <a:spcAft>
                <a:spcPts val="1600"/>
              </a:spcAft>
              <a:buSzPts val="1600"/>
              <a:buChar char="■"/>
              <a:defRPr/>
            </a:lvl9pPr>
          </a:lstStyle>
          <a:p>
            <a:endParaRPr/>
          </a:p>
        </p:txBody>
      </p:sp>
      <p:grpSp>
        <p:nvGrpSpPr>
          <p:cNvPr id="229" name="Google Shape;229;p11"/>
          <p:cNvGrpSpPr/>
          <p:nvPr/>
        </p:nvGrpSpPr>
        <p:grpSpPr>
          <a:xfrm>
            <a:off x="8431837" y="92668"/>
            <a:ext cx="965013" cy="988715"/>
            <a:chOff x="4982125" y="3190650"/>
            <a:chExt cx="1217375" cy="1247275"/>
          </a:xfrm>
        </p:grpSpPr>
        <p:sp>
          <p:nvSpPr>
            <p:cNvPr id="230" name="Google Shape;230;p11"/>
            <p:cNvSpPr/>
            <p:nvPr/>
          </p:nvSpPr>
          <p:spPr>
            <a:xfrm>
              <a:off x="5193375" y="3190650"/>
              <a:ext cx="722675" cy="1247275"/>
            </a:xfrm>
            <a:custGeom>
              <a:avLst/>
              <a:gdLst/>
              <a:ahLst/>
              <a:cxnLst/>
              <a:rect l="l" t="t" r="r" b="b"/>
              <a:pathLst>
                <a:path w="28907" h="49891" extrusionOk="0">
                  <a:moveTo>
                    <a:pt x="4006" y="0"/>
                  </a:moveTo>
                  <a:cubicBezTo>
                    <a:pt x="2688" y="0"/>
                    <a:pt x="1350" y="105"/>
                    <a:pt x="0" y="321"/>
                  </a:cubicBezTo>
                  <a:lnTo>
                    <a:pt x="0" y="49562"/>
                  </a:lnTo>
                  <a:cubicBezTo>
                    <a:pt x="1364" y="49783"/>
                    <a:pt x="2716" y="49890"/>
                    <a:pt x="4048" y="49890"/>
                  </a:cubicBezTo>
                  <a:cubicBezTo>
                    <a:pt x="17527" y="49890"/>
                    <a:pt x="28907" y="38939"/>
                    <a:pt x="28907" y="24942"/>
                  </a:cubicBezTo>
                  <a:cubicBezTo>
                    <a:pt x="28907" y="10957"/>
                    <a:pt x="17503" y="0"/>
                    <a:pt x="4006" y="0"/>
                  </a:cubicBezTo>
                  <a:close/>
                </a:path>
              </a:pathLst>
            </a:custGeom>
            <a:solidFill>
              <a:srgbClr val="AB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1"/>
            <p:cNvSpPr/>
            <p:nvPr/>
          </p:nvSpPr>
          <p:spPr>
            <a:xfrm>
              <a:off x="4982125" y="3526941"/>
              <a:ext cx="1092750" cy="38025"/>
            </a:xfrm>
            <a:custGeom>
              <a:avLst/>
              <a:gdLst/>
              <a:ahLst/>
              <a:cxnLst/>
              <a:rect l="l" t="t" r="r" b="b"/>
              <a:pathLst>
                <a:path w="43710" h="1521" extrusionOk="0">
                  <a:moveTo>
                    <a:pt x="0" y="0"/>
                  </a:moveTo>
                  <a:lnTo>
                    <a:pt x="0" y="1520"/>
                  </a:lnTo>
                  <a:lnTo>
                    <a:pt x="43709" y="1520"/>
                  </a:lnTo>
                  <a:lnTo>
                    <a:pt x="43709" y="0"/>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1"/>
            <p:cNvSpPr/>
            <p:nvPr/>
          </p:nvSpPr>
          <p:spPr>
            <a:xfrm>
              <a:off x="5439575" y="3694866"/>
              <a:ext cx="759925" cy="38025"/>
            </a:xfrm>
            <a:custGeom>
              <a:avLst/>
              <a:gdLst/>
              <a:ahLst/>
              <a:cxnLst/>
              <a:rect l="l" t="t" r="r" b="b"/>
              <a:pathLst>
                <a:path w="30397" h="1521" extrusionOk="0">
                  <a:moveTo>
                    <a:pt x="1" y="1"/>
                  </a:moveTo>
                  <a:lnTo>
                    <a:pt x="1" y="1521"/>
                  </a:lnTo>
                  <a:lnTo>
                    <a:pt x="30396" y="1521"/>
                  </a:lnTo>
                  <a:lnTo>
                    <a:pt x="30396"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3" name="Google Shape;233;p11"/>
          <p:cNvSpPr/>
          <p:nvPr/>
        </p:nvSpPr>
        <p:spPr>
          <a:xfrm rot="10800000">
            <a:off x="-153465" y="4203652"/>
            <a:ext cx="675268" cy="1165454"/>
          </a:xfrm>
          <a:custGeom>
            <a:avLst/>
            <a:gdLst/>
            <a:ahLst/>
            <a:cxnLst/>
            <a:rect l="l" t="t" r="r" b="b"/>
            <a:pathLst>
              <a:path w="28907" h="49891" extrusionOk="0">
                <a:moveTo>
                  <a:pt x="4006" y="0"/>
                </a:moveTo>
                <a:cubicBezTo>
                  <a:pt x="2688" y="0"/>
                  <a:pt x="1350" y="105"/>
                  <a:pt x="0" y="321"/>
                </a:cubicBezTo>
                <a:lnTo>
                  <a:pt x="0" y="49562"/>
                </a:lnTo>
                <a:cubicBezTo>
                  <a:pt x="1364" y="49783"/>
                  <a:pt x="2716" y="49890"/>
                  <a:pt x="4048" y="49890"/>
                </a:cubicBezTo>
                <a:cubicBezTo>
                  <a:pt x="17527" y="49890"/>
                  <a:pt x="28907" y="38939"/>
                  <a:pt x="28907" y="24942"/>
                </a:cubicBezTo>
                <a:cubicBezTo>
                  <a:pt x="28907" y="10957"/>
                  <a:pt x="17503" y="0"/>
                  <a:pt x="4006" y="0"/>
                </a:cubicBezTo>
                <a:close/>
              </a:path>
            </a:pathLst>
          </a:custGeom>
          <a:solidFill>
            <a:srgbClr val="AB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1"/>
          <p:cNvSpPr/>
          <p:nvPr/>
        </p:nvSpPr>
        <p:spPr>
          <a:xfrm>
            <a:off x="-33150" y="4843350"/>
            <a:ext cx="815400" cy="107150"/>
          </a:xfrm>
          <a:custGeom>
            <a:avLst/>
            <a:gdLst/>
            <a:ahLst/>
            <a:cxnLst/>
            <a:rect l="l" t="t" r="r" b="b"/>
            <a:pathLst>
              <a:path w="32616" h="4286" extrusionOk="0">
                <a:moveTo>
                  <a:pt x="8299" y="0"/>
                </a:moveTo>
                <a:lnTo>
                  <a:pt x="4317" y="3100"/>
                </a:lnTo>
                <a:lnTo>
                  <a:pt x="578" y="213"/>
                </a:lnTo>
                <a:lnTo>
                  <a:pt x="1" y="973"/>
                </a:lnTo>
                <a:lnTo>
                  <a:pt x="4317" y="4286"/>
                </a:lnTo>
                <a:lnTo>
                  <a:pt x="8299" y="1185"/>
                </a:lnTo>
                <a:lnTo>
                  <a:pt x="12311" y="4286"/>
                </a:lnTo>
                <a:lnTo>
                  <a:pt x="16323" y="1185"/>
                </a:lnTo>
                <a:lnTo>
                  <a:pt x="20335" y="4286"/>
                </a:lnTo>
                <a:lnTo>
                  <a:pt x="24317" y="1185"/>
                </a:lnTo>
                <a:lnTo>
                  <a:pt x="28329" y="4286"/>
                </a:lnTo>
                <a:lnTo>
                  <a:pt x="32615" y="973"/>
                </a:lnTo>
                <a:lnTo>
                  <a:pt x="32038" y="213"/>
                </a:lnTo>
                <a:lnTo>
                  <a:pt x="28329" y="3100"/>
                </a:lnTo>
                <a:lnTo>
                  <a:pt x="24317" y="0"/>
                </a:lnTo>
                <a:lnTo>
                  <a:pt x="20335" y="3100"/>
                </a:lnTo>
                <a:lnTo>
                  <a:pt x="16323" y="0"/>
                </a:lnTo>
                <a:lnTo>
                  <a:pt x="12311" y="3100"/>
                </a:lnTo>
                <a:lnTo>
                  <a:pt x="82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1"/>
          <p:cNvSpPr/>
          <p:nvPr/>
        </p:nvSpPr>
        <p:spPr>
          <a:xfrm flipH="1">
            <a:off x="362373" y="253474"/>
            <a:ext cx="1259613" cy="1346128"/>
          </a:xfrm>
          <a:custGeom>
            <a:avLst/>
            <a:gdLst/>
            <a:ahLst/>
            <a:cxnLst/>
            <a:rect l="l" t="t" r="r" b="b"/>
            <a:pathLst>
              <a:path w="57510" h="61460" extrusionOk="0">
                <a:moveTo>
                  <a:pt x="1" y="0"/>
                </a:moveTo>
                <a:lnTo>
                  <a:pt x="1" y="1915"/>
                </a:lnTo>
                <a:lnTo>
                  <a:pt x="55230" y="1915"/>
                </a:lnTo>
                <a:lnTo>
                  <a:pt x="55230" y="61460"/>
                </a:lnTo>
                <a:lnTo>
                  <a:pt x="57510" y="61460"/>
                </a:lnTo>
                <a:lnTo>
                  <a:pt x="5751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1"/>
          <p:cNvSpPr/>
          <p:nvPr/>
        </p:nvSpPr>
        <p:spPr>
          <a:xfrm rot="10800000" flipH="1">
            <a:off x="7502023" y="3585299"/>
            <a:ext cx="1259613" cy="1346128"/>
          </a:xfrm>
          <a:custGeom>
            <a:avLst/>
            <a:gdLst/>
            <a:ahLst/>
            <a:cxnLst/>
            <a:rect l="l" t="t" r="r" b="b"/>
            <a:pathLst>
              <a:path w="57510" h="61460" extrusionOk="0">
                <a:moveTo>
                  <a:pt x="1" y="0"/>
                </a:moveTo>
                <a:lnTo>
                  <a:pt x="1" y="1915"/>
                </a:lnTo>
                <a:lnTo>
                  <a:pt x="55230" y="1915"/>
                </a:lnTo>
                <a:lnTo>
                  <a:pt x="55230" y="61460"/>
                </a:lnTo>
                <a:lnTo>
                  <a:pt x="57510" y="61460"/>
                </a:lnTo>
                <a:lnTo>
                  <a:pt x="5751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237"/>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238"/>
        <p:cNvGrpSpPr/>
        <p:nvPr/>
      </p:nvGrpSpPr>
      <p:grpSpPr>
        <a:xfrm>
          <a:off x="0" y="0"/>
          <a:ext cx="0" cy="0"/>
          <a:chOff x="0" y="0"/>
          <a:chExt cx="0" cy="0"/>
        </a:xfrm>
      </p:grpSpPr>
      <p:sp>
        <p:nvSpPr>
          <p:cNvPr id="239" name="Google Shape;239;p13"/>
          <p:cNvSpPr txBox="1">
            <a:spLocks noGrp="1"/>
          </p:cNvSpPr>
          <p:nvPr>
            <p:ph type="title" hasCustomPrompt="1"/>
          </p:nvPr>
        </p:nvSpPr>
        <p:spPr>
          <a:xfrm>
            <a:off x="1018025" y="979575"/>
            <a:ext cx="3102300" cy="347400"/>
          </a:xfrm>
          <a:prstGeom prst="rect">
            <a:avLst/>
          </a:prstGeom>
        </p:spPr>
        <p:txBody>
          <a:bodyPr spcFirstLastPara="1" wrap="square" lIns="91425" tIns="91425" rIns="91425" bIns="91425" anchor="ctr" anchorCtr="0">
            <a:noAutofit/>
          </a:bodyPr>
          <a:lstStyle>
            <a:lvl1pPr lvl="0" algn="l" rtl="0">
              <a:spcBef>
                <a:spcPts val="0"/>
              </a:spcBef>
              <a:spcAft>
                <a:spcPts val="0"/>
              </a:spcAft>
              <a:buClr>
                <a:schemeClr val="accent2"/>
              </a:buClr>
              <a:buSzPts val="3700"/>
              <a:buNone/>
              <a:defRPr sz="3700">
                <a:solidFill>
                  <a:schemeClr val="accent2"/>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40" name="Google Shape;240;p13"/>
          <p:cNvSpPr txBox="1">
            <a:spLocks noGrp="1"/>
          </p:cNvSpPr>
          <p:nvPr>
            <p:ph type="title" idx="2"/>
          </p:nvPr>
        </p:nvSpPr>
        <p:spPr>
          <a:xfrm>
            <a:off x="1022025" y="1307025"/>
            <a:ext cx="3102300" cy="7995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800"/>
              <a:buNone/>
              <a:defRPr/>
            </a:lvl1pPr>
            <a:lvl2pPr lvl="1" rtl="0">
              <a:spcBef>
                <a:spcPts val="0"/>
              </a:spcBef>
              <a:spcAft>
                <a:spcPts val="0"/>
              </a:spcAft>
              <a:buSzPts val="2800"/>
              <a:buNone/>
              <a:defRPr>
                <a:latin typeface="Nunito"/>
                <a:ea typeface="Nunito"/>
                <a:cs typeface="Nunito"/>
                <a:sym typeface="Nunito"/>
              </a:defRPr>
            </a:lvl2pPr>
            <a:lvl3pPr lvl="2" rtl="0">
              <a:spcBef>
                <a:spcPts val="0"/>
              </a:spcBef>
              <a:spcAft>
                <a:spcPts val="0"/>
              </a:spcAft>
              <a:buSzPts val="2800"/>
              <a:buNone/>
              <a:defRPr>
                <a:latin typeface="Nunito"/>
                <a:ea typeface="Nunito"/>
                <a:cs typeface="Nunito"/>
                <a:sym typeface="Nunito"/>
              </a:defRPr>
            </a:lvl3pPr>
            <a:lvl4pPr lvl="3" rtl="0">
              <a:spcBef>
                <a:spcPts val="0"/>
              </a:spcBef>
              <a:spcAft>
                <a:spcPts val="0"/>
              </a:spcAft>
              <a:buSzPts val="2800"/>
              <a:buNone/>
              <a:defRPr>
                <a:latin typeface="Nunito"/>
                <a:ea typeface="Nunito"/>
                <a:cs typeface="Nunito"/>
                <a:sym typeface="Nunito"/>
              </a:defRPr>
            </a:lvl4pPr>
            <a:lvl5pPr lvl="4" rtl="0">
              <a:spcBef>
                <a:spcPts val="0"/>
              </a:spcBef>
              <a:spcAft>
                <a:spcPts val="0"/>
              </a:spcAft>
              <a:buSzPts val="2800"/>
              <a:buNone/>
              <a:defRPr>
                <a:latin typeface="Nunito"/>
                <a:ea typeface="Nunito"/>
                <a:cs typeface="Nunito"/>
                <a:sym typeface="Nunito"/>
              </a:defRPr>
            </a:lvl5pPr>
            <a:lvl6pPr lvl="5" rtl="0">
              <a:spcBef>
                <a:spcPts val="0"/>
              </a:spcBef>
              <a:spcAft>
                <a:spcPts val="0"/>
              </a:spcAft>
              <a:buSzPts val="2800"/>
              <a:buNone/>
              <a:defRPr>
                <a:latin typeface="Nunito"/>
                <a:ea typeface="Nunito"/>
                <a:cs typeface="Nunito"/>
                <a:sym typeface="Nunito"/>
              </a:defRPr>
            </a:lvl6pPr>
            <a:lvl7pPr lvl="6" rtl="0">
              <a:spcBef>
                <a:spcPts val="0"/>
              </a:spcBef>
              <a:spcAft>
                <a:spcPts val="0"/>
              </a:spcAft>
              <a:buSzPts val="2800"/>
              <a:buNone/>
              <a:defRPr>
                <a:latin typeface="Nunito"/>
                <a:ea typeface="Nunito"/>
                <a:cs typeface="Nunito"/>
                <a:sym typeface="Nunito"/>
              </a:defRPr>
            </a:lvl7pPr>
            <a:lvl8pPr lvl="7" rtl="0">
              <a:spcBef>
                <a:spcPts val="0"/>
              </a:spcBef>
              <a:spcAft>
                <a:spcPts val="0"/>
              </a:spcAft>
              <a:buSzPts val="2800"/>
              <a:buNone/>
              <a:defRPr>
                <a:latin typeface="Nunito"/>
                <a:ea typeface="Nunito"/>
                <a:cs typeface="Nunito"/>
                <a:sym typeface="Nunito"/>
              </a:defRPr>
            </a:lvl8pPr>
            <a:lvl9pPr lvl="8" rtl="0">
              <a:spcBef>
                <a:spcPts val="0"/>
              </a:spcBef>
              <a:spcAft>
                <a:spcPts val="0"/>
              </a:spcAft>
              <a:buSzPts val="2800"/>
              <a:buNone/>
              <a:defRPr>
                <a:latin typeface="Nunito"/>
                <a:ea typeface="Nunito"/>
                <a:cs typeface="Nunito"/>
                <a:sym typeface="Nunito"/>
              </a:defRPr>
            </a:lvl9pPr>
          </a:lstStyle>
          <a:p>
            <a:endParaRPr/>
          </a:p>
        </p:txBody>
      </p:sp>
      <p:sp>
        <p:nvSpPr>
          <p:cNvPr id="241" name="Google Shape;241;p13"/>
          <p:cNvSpPr txBox="1">
            <a:spLocks noGrp="1"/>
          </p:cNvSpPr>
          <p:nvPr>
            <p:ph type="title" idx="3" hasCustomPrompt="1"/>
          </p:nvPr>
        </p:nvSpPr>
        <p:spPr>
          <a:xfrm>
            <a:off x="1018025" y="2808375"/>
            <a:ext cx="3102300" cy="347400"/>
          </a:xfrm>
          <a:prstGeom prst="rect">
            <a:avLst/>
          </a:prstGeom>
        </p:spPr>
        <p:txBody>
          <a:bodyPr spcFirstLastPara="1" wrap="square" lIns="91425" tIns="91425" rIns="91425" bIns="91425" anchor="ctr" anchorCtr="0">
            <a:noAutofit/>
          </a:bodyPr>
          <a:lstStyle>
            <a:lvl1pPr lvl="0" algn="l" rtl="0">
              <a:spcBef>
                <a:spcPts val="0"/>
              </a:spcBef>
              <a:spcAft>
                <a:spcPts val="0"/>
              </a:spcAft>
              <a:buClr>
                <a:schemeClr val="accent2"/>
              </a:buClr>
              <a:buSzPts val="3700"/>
              <a:buNone/>
              <a:defRPr sz="3700">
                <a:solidFill>
                  <a:schemeClr val="accent2"/>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42" name="Google Shape;242;p13"/>
          <p:cNvSpPr txBox="1">
            <a:spLocks noGrp="1"/>
          </p:cNvSpPr>
          <p:nvPr>
            <p:ph type="title" idx="4"/>
          </p:nvPr>
        </p:nvSpPr>
        <p:spPr>
          <a:xfrm>
            <a:off x="1022025" y="3135825"/>
            <a:ext cx="3102300" cy="7995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800"/>
              <a:buNone/>
              <a:defRPr/>
            </a:lvl1pPr>
            <a:lvl2pPr lvl="1" rtl="0">
              <a:spcBef>
                <a:spcPts val="0"/>
              </a:spcBef>
              <a:spcAft>
                <a:spcPts val="0"/>
              </a:spcAft>
              <a:buSzPts val="2800"/>
              <a:buNone/>
              <a:defRPr>
                <a:latin typeface="Nunito"/>
                <a:ea typeface="Nunito"/>
                <a:cs typeface="Nunito"/>
                <a:sym typeface="Nunito"/>
              </a:defRPr>
            </a:lvl2pPr>
            <a:lvl3pPr lvl="2" rtl="0">
              <a:spcBef>
                <a:spcPts val="0"/>
              </a:spcBef>
              <a:spcAft>
                <a:spcPts val="0"/>
              </a:spcAft>
              <a:buSzPts val="2800"/>
              <a:buNone/>
              <a:defRPr>
                <a:latin typeface="Nunito"/>
                <a:ea typeface="Nunito"/>
                <a:cs typeface="Nunito"/>
                <a:sym typeface="Nunito"/>
              </a:defRPr>
            </a:lvl3pPr>
            <a:lvl4pPr lvl="3" rtl="0">
              <a:spcBef>
                <a:spcPts val="0"/>
              </a:spcBef>
              <a:spcAft>
                <a:spcPts val="0"/>
              </a:spcAft>
              <a:buSzPts val="2800"/>
              <a:buNone/>
              <a:defRPr>
                <a:latin typeface="Nunito"/>
                <a:ea typeface="Nunito"/>
                <a:cs typeface="Nunito"/>
                <a:sym typeface="Nunito"/>
              </a:defRPr>
            </a:lvl4pPr>
            <a:lvl5pPr lvl="4" rtl="0">
              <a:spcBef>
                <a:spcPts val="0"/>
              </a:spcBef>
              <a:spcAft>
                <a:spcPts val="0"/>
              </a:spcAft>
              <a:buSzPts val="2800"/>
              <a:buNone/>
              <a:defRPr>
                <a:latin typeface="Nunito"/>
                <a:ea typeface="Nunito"/>
                <a:cs typeface="Nunito"/>
                <a:sym typeface="Nunito"/>
              </a:defRPr>
            </a:lvl5pPr>
            <a:lvl6pPr lvl="5" rtl="0">
              <a:spcBef>
                <a:spcPts val="0"/>
              </a:spcBef>
              <a:spcAft>
                <a:spcPts val="0"/>
              </a:spcAft>
              <a:buSzPts val="2800"/>
              <a:buNone/>
              <a:defRPr>
                <a:latin typeface="Nunito"/>
                <a:ea typeface="Nunito"/>
                <a:cs typeface="Nunito"/>
                <a:sym typeface="Nunito"/>
              </a:defRPr>
            </a:lvl6pPr>
            <a:lvl7pPr lvl="6" rtl="0">
              <a:spcBef>
                <a:spcPts val="0"/>
              </a:spcBef>
              <a:spcAft>
                <a:spcPts val="0"/>
              </a:spcAft>
              <a:buSzPts val="2800"/>
              <a:buNone/>
              <a:defRPr>
                <a:latin typeface="Nunito"/>
                <a:ea typeface="Nunito"/>
                <a:cs typeface="Nunito"/>
                <a:sym typeface="Nunito"/>
              </a:defRPr>
            </a:lvl7pPr>
            <a:lvl8pPr lvl="7" rtl="0">
              <a:spcBef>
                <a:spcPts val="0"/>
              </a:spcBef>
              <a:spcAft>
                <a:spcPts val="0"/>
              </a:spcAft>
              <a:buSzPts val="2800"/>
              <a:buNone/>
              <a:defRPr>
                <a:latin typeface="Nunito"/>
                <a:ea typeface="Nunito"/>
                <a:cs typeface="Nunito"/>
                <a:sym typeface="Nunito"/>
              </a:defRPr>
            </a:lvl8pPr>
            <a:lvl9pPr lvl="8" rtl="0">
              <a:spcBef>
                <a:spcPts val="0"/>
              </a:spcBef>
              <a:spcAft>
                <a:spcPts val="0"/>
              </a:spcAft>
              <a:buSzPts val="2800"/>
              <a:buNone/>
              <a:defRPr>
                <a:latin typeface="Nunito"/>
                <a:ea typeface="Nunito"/>
                <a:cs typeface="Nunito"/>
                <a:sym typeface="Nunito"/>
              </a:defRPr>
            </a:lvl9pPr>
          </a:lstStyle>
          <a:p>
            <a:endParaRPr/>
          </a:p>
        </p:txBody>
      </p:sp>
      <p:sp>
        <p:nvSpPr>
          <p:cNvPr id="243" name="Google Shape;243;p13"/>
          <p:cNvSpPr txBox="1">
            <a:spLocks noGrp="1"/>
          </p:cNvSpPr>
          <p:nvPr>
            <p:ph type="title" idx="5" hasCustomPrompt="1"/>
          </p:nvPr>
        </p:nvSpPr>
        <p:spPr>
          <a:xfrm>
            <a:off x="5056625" y="979575"/>
            <a:ext cx="3065700" cy="347400"/>
          </a:xfrm>
          <a:prstGeom prst="rect">
            <a:avLst/>
          </a:prstGeom>
        </p:spPr>
        <p:txBody>
          <a:bodyPr spcFirstLastPara="1" wrap="square" lIns="91425" tIns="91425" rIns="91425" bIns="91425" anchor="ctr" anchorCtr="0">
            <a:noAutofit/>
          </a:bodyPr>
          <a:lstStyle>
            <a:lvl1pPr lvl="0" algn="l" rtl="0">
              <a:spcBef>
                <a:spcPts val="0"/>
              </a:spcBef>
              <a:spcAft>
                <a:spcPts val="0"/>
              </a:spcAft>
              <a:buClr>
                <a:schemeClr val="accent2"/>
              </a:buClr>
              <a:buSzPts val="3700"/>
              <a:buNone/>
              <a:defRPr sz="3700">
                <a:solidFill>
                  <a:schemeClr val="accent2"/>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44" name="Google Shape;244;p13"/>
          <p:cNvSpPr txBox="1">
            <a:spLocks noGrp="1"/>
          </p:cNvSpPr>
          <p:nvPr>
            <p:ph type="title" idx="6"/>
          </p:nvPr>
        </p:nvSpPr>
        <p:spPr>
          <a:xfrm>
            <a:off x="5060343" y="1307025"/>
            <a:ext cx="3065700" cy="7995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800"/>
              <a:buNone/>
              <a:defRPr/>
            </a:lvl1pPr>
            <a:lvl2pPr lvl="1" rtl="0">
              <a:spcBef>
                <a:spcPts val="0"/>
              </a:spcBef>
              <a:spcAft>
                <a:spcPts val="0"/>
              </a:spcAft>
              <a:buSzPts val="2800"/>
              <a:buNone/>
              <a:defRPr>
                <a:latin typeface="Nunito"/>
                <a:ea typeface="Nunito"/>
                <a:cs typeface="Nunito"/>
                <a:sym typeface="Nunito"/>
              </a:defRPr>
            </a:lvl2pPr>
            <a:lvl3pPr lvl="2" rtl="0">
              <a:spcBef>
                <a:spcPts val="0"/>
              </a:spcBef>
              <a:spcAft>
                <a:spcPts val="0"/>
              </a:spcAft>
              <a:buSzPts val="2800"/>
              <a:buNone/>
              <a:defRPr>
                <a:latin typeface="Nunito"/>
                <a:ea typeface="Nunito"/>
                <a:cs typeface="Nunito"/>
                <a:sym typeface="Nunito"/>
              </a:defRPr>
            </a:lvl3pPr>
            <a:lvl4pPr lvl="3" rtl="0">
              <a:spcBef>
                <a:spcPts val="0"/>
              </a:spcBef>
              <a:spcAft>
                <a:spcPts val="0"/>
              </a:spcAft>
              <a:buSzPts val="2800"/>
              <a:buNone/>
              <a:defRPr>
                <a:latin typeface="Nunito"/>
                <a:ea typeface="Nunito"/>
                <a:cs typeface="Nunito"/>
                <a:sym typeface="Nunito"/>
              </a:defRPr>
            </a:lvl4pPr>
            <a:lvl5pPr lvl="4" rtl="0">
              <a:spcBef>
                <a:spcPts val="0"/>
              </a:spcBef>
              <a:spcAft>
                <a:spcPts val="0"/>
              </a:spcAft>
              <a:buSzPts val="2800"/>
              <a:buNone/>
              <a:defRPr>
                <a:latin typeface="Nunito"/>
                <a:ea typeface="Nunito"/>
                <a:cs typeface="Nunito"/>
                <a:sym typeface="Nunito"/>
              </a:defRPr>
            </a:lvl5pPr>
            <a:lvl6pPr lvl="5" rtl="0">
              <a:spcBef>
                <a:spcPts val="0"/>
              </a:spcBef>
              <a:spcAft>
                <a:spcPts val="0"/>
              </a:spcAft>
              <a:buSzPts val="2800"/>
              <a:buNone/>
              <a:defRPr>
                <a:latin typeface="Nunito"/>
                <a:ea typeface="Nunito"/>
                <a:cs typeface="Nunito"/>
                <a:sym typeface="Nunito"/>
              </a:defRPr>
            </a:lvl6pPr>
            <a:lvl7pPr lvl="6" rtl="0">
              <a:spcBef>
                <a:spcPts val="0"/>
              </a:spcBef>
              <a:spcAft>
                <a:spcPts val="0"/>
              </a:spcAft>
              <a:buSzPts val="2800"/>
              <a:buNone/>
              <a:defRPr>
                <a:latin typeface="Nunito"/>
                <a:ea typeface="Nunito"/>
                <a:cs typeface="Nunito"/>
                <a:sym typeface="Nunito"/>
              </a:defRPr>
            </a:lvl7pPr>
            <a:lvl8pPr lvl="7" rtl="0">
              <a:spcBef>
                <a:spcPts val="0"/>
              </a:spcBef>
              <a:spcAft>
                <a:spcPts val="0"/>
              </a:spcAft>
              <a:buSzPts val="2800"/>
              <a:buNone/>
              <a:defRPr>
                <a:latin typeface="Nunito"/>
                <a:ea typeface="Nunito"/>
                <a:cs typeface="Nunito"/>
                <a:sym typeface="Nunito"/>
              </a:defRPr>
            </a:lvl8pPr>
            <a:lvl9pPr lvl="8" rtl="0">
              <a:spcBef>
                <a:spcPts val="0"/>
              </a:spcBef>
              <a:spcAft>
                <a:spcPts val="0"/>
              </a:spcAft>
              <a:buSzPts val="2800"/>
              <a:buNone/>
              <a:defRPr>
                <a:latin typeface="Nunito"/>
                <a:ea typeface="Nunito"/>
                <a:cs typeface="Nunito"/>
                <a:sym typeface="Nunito"/>
              </a:defRPr>
            </a:lvl9pPr>
          </a:lstStyle>
          <a:p>
            <a:endParaRPr/>
          </a:p>
        </p:txBody>
      </p:sp>
      <p:sp>
        <p:nvSpPr>
          <p:cNvPr id="245" name="Google Shape;245;p13"/>
          <p:cNvSpPr txBox="1">
            <a:spLocks noGrp="1"/>
          </p:cNvSpPr>
          <p:nvPr>
            <p:ph type="title" idx="7" hasCustomPrompt="1"/>
          </p:nvPr>
        </p:nvSpPr>
        <p:spPr>
          <a:xfrm>
            <a:off x="5056625" y="2808375"/>
            <a:ext cx="3065700" cy="347400"/>
          </a:xfrm>
          <a:prstGeom prst="rect">
            <a:avLst/>
          </a:prstGeom>
        </p:spPr>
        <p:txBody>
          <a:bodyPr spcFirstLastPara="1" wrap="square" lIns="91425" tIns="91425" rIns="91425" bIns="91425" anchor="ctr" anchorCtr="0">
            <a:noAutofit/>
          </a:bodyPr>
          <a:lstStyle>
            <a:lvl1pPr lvl="0" algn="l" rtl="0">
              <a:spcBef>
                <a:spcPts val="0"/>
              </a:spcBef>
              <a:spcAft>
                <a:spcPts val="0"/>
              </a:spcAft>
              <a:buClr>
                <a:schemeClr val="accent2"/>
              </a:buClr>
              <a:buSzPts val="3700"/>
              <a:buNone/>
              <a:defRPr sz="3700">
                <a:solidFill>
                  <a:schemeClr val="accent2"/>
                </a:solidFill>
              </a:defRPr>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246" name="Google Shape;246;p13"/>
          <p:cNvSpPr txBox="1">
            <a:spLocks noGrp="1"/>
          </p:cNvSpPr>
          <p:nvPr>
            <p:ph type="title" idx="8"/>
          </p:nvPr>
        </p:nvSpPr>
        <p:spPr>
          <a:xfrm>
            <a:off x="5060343" y="3135825"/>
            <a:ext cx="3065700" cy="7995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800"/>
              <a:buNone/>
              <a:defRPr/>
            </a:lvl1pPr>
            <a:lvl2pPr lvl="1" rtl="0">
              <a:spcBef>
                <a:spcPts val="0"/>
              </a:spcBef>
              <a:spcAft>
                <a:spcPts val="0"/>
              </a:spcAft>
              <a:buSzPts val="2800"/>
              <a:buNone/>
              <a:defRPr>
                <a:latin typeface="Nunito"/>
                <a:ea typeface="Nunito"/>
                <a:cs typeface="Nunito"/>
                <a:sym typeface="Nunito"/>
              </a:defRPr>
            </a:lvl2pPr>
            <a:lvl3pPr lvl="2" rtl="0">
              <a:spcBef>
                <a:spcPts val="0"/>
              </a:spcBef>
              <a:spcAft>
                <a:spcPts val="0"/>
              </a:spcAft>
              <a:buSzPts val="2800"/>
              <a:buNone/>
              <a:defRPr>
                <a:latin typeface="Nunito"/>
                <a:ea typeface="Nunito"/>
                <a:cs typeface="Nunito"/>
                <a:sym typeface="Nunito"/>
              </a:defRPr>
            </a:lvl3pPr>
            <a:lvl4pPr lvl="3" rtl="0">
              <a:spcBef>
                <a:spcPts val="0"/>
              </a:spcBef>
              <a:spcAft>
                <a:spcPts val="0"/>
              </a:spcAft>
              <a:buSzPts val="2800"/>
              <a:buNone/>
              <a:defRPr>
                <a:latin typeface="Nunito"/>
                <a:ea typeface="Nunito"/>
                <a:cs typeface="Nunito"/>
                <a:sym typeface="Nunito"/>
              </a:defRPr>
            </a:lvl4pPr>
            <a:lvl5pPr lvl="4" rtl="0">
              <a:spcBef>
                <a:spcPts val="0"/>
              </a:spcBef>
              <a:spcAft>
                <a:spcPts val="0"/>
              </a:spcAft>
              <a:buSzPts val="2800"/>
              <a:buNone/>
              <a:defRPr>
                <a:latin typeface="Nunito"/>
                <a:ea typeface="Nunito"/>
                <a:cs typeface="Nunito"/>
                <a:sym typeface="Nunito"/>
              </a:defRPr>
            </a:lvl5pPr>
            <a:lvl6pPr lvl="5" rtl="0">
              <a:spcBef>
                <a:spcPts val="0"/>
              </a:spcBef>
              <a:spcAft>
                <a:spcPts val="0"/>
              </a:spcAft>
              <a:buSzPts val="2800"/>
              <a:buNone/>
              <a:defRPr>
                <a:latin typeface="Nunito"/>
                <a:ea typeface="Nunito"/>
                <a:cs typeface="Nunito"/>
                <a:sym typeface="Nunito"/>
              </a:defRPr>
            </a:lvl6pPr>
            <a:lvl7pPr lvl="6" rtl="0">
              <a:spcBef>
                <a:spcPts val="0"/>
              </a:spcBef>
              <a:spcAft>
                <a:spcPts val="0"/>
              </a:spcAft>
              <a:buSzPts val="2800"/>
              <a:buNone/>
              <a:defRPr>
                <a:latin typeface="Nunito"/>
                <a:ea typeface="Nunito"/>
                <a:cs typeface="Nunito"/>
                <a:sym typeface="Nunito"/>
              </a:defRPr>
            </a:lvl7pPr>
            <a:lvl8pPr lvl="7" rtl="0">
              <a:spcBef>
                <a:spcPts val="0"/>
              </a:spcBef>
              <a:spcAft>
                <a:spcPts val="0"/>
              </a:spcAft>
              <a:buSzPts val="2800"/>
              <a:buNone/>
              <a:defRPr>
                <a:latin typeface="Nunito"/>
                <a:ea typeface="Nunito"/>
                <a:cs typeface="Nunito"/>
                <a:sym typeface="Nunito"/>
              </a:defRPr>
            </a:lvl8pPr>
            <a:lvl9pPr lvl="8" rtl="0">
              <a:spcBef>
                <a:spcPts val="0"/>
              </a:spcBef>
              <a:spcAft>
                <a:spcPts val="0"/>
              </a:spcAft>
              <a:buSzPts val="2800"/>
              <a:buNone/>
              <a:defRPr>
                <a:latin typeface="Nunito"/>
                <a:ea typeface="Nunito"/>
                <a:cs typeface="Nunito"/>
                <a:sym typeface="Nunito"/>
              </a:defRPr>
            </a:lvl9pPr>
          </a:lstStyle>
          <a:p>
            <a:endParaRPr/>
          </a:p>
        </p:txBody>
      </p:sp>
      <p:sp>
        <p:nvSpPr>
          <p:cNvPr id="247" name="Google Shape;247;p13"/>
          <p:cNvSpPr txBox="1">
            <a:spLocks noGrp="1"/>
          </p:cNvSpPr>
          <p:nvPr>
            <p:ph type="subTitle" idx="1"/>
          </p:nvPr>
        </p:nvSpPr>
        <p:spPr>
          <a:xfrm>
            <a:off x="1022025" y="1900925"/>
            <a:ext cx="3102300" cy="685500"/>
          </a:xfrm>
          <a:prstGeom prst="rect">
            <a:avLst/>
          </a:prstGeom>
        </p:spPr>
        <p:txBody>
          <a:bodyPr spcFirstLastPara="1" wrap="square" lIns="91425" tIns="91425" rIns="0" bIns="91425" anchor="t" anchorCtr="0">
            <a:noAutofit/>
          </a:bodyPr>
          <a:lstStyle>
            <a:lvl1pPr lvl="0">
              <a:spcBef>
                <a:spcPts val="0"/>
              </a:spcBef>
              <a:spcAft>
                <a:spcPts val="0"/>
              </a:spcAft>
              <a:buSzPts val="1600"/>
              <a:buNone/>
              <a:defRPr/>
            </a:lvl1pPr>
            <a:lvl2pPr lvl="1">
              <a:spcBef>
                <a:spcPts val="1600"/>
              </a:spcBef>
              <a:spcAft>
                <a:spcPts val="0"/>
              </a:spcAft>
              <a:buSzPts val="1600"/>
              <a:buNone/>
              <a:defRPr/>
            </a:lvl2pPr>
            <a:lvl3pPr lvl="2">
              <a:spcBef>
                <a:spcPts val="1600"/>
              </a:spcBef>
              <a:spcAft>
                <a:spcPts val="0"/>
              </a:spcAft>
              <a:buSzPts val="1600"/>
              <a:buNone/>
              <a:defRPr/>
            </a:lvl3pPr>
            <a:lvl4pPr lvl="3">
              <a:spcBef>
                <a:spcPts val="1600"/>
              </a:spcBef>
              <a:spcAft>
                <a:spcPts val="0"/>
              </a:spcAft>
              <a:buSzPts val="1600"/>
              <a:buNone/>
              <a:defRPr/>
            </a:lvl4pPr>
            <a:lvl5pPr lvl="4">
              <a:spcBef>
                <a:spcPts val="1600"/>
              </a:spcBef>
              <a:spcAft>
                <a:spcPts val="0"/>
              </a:spcAft>
              <a:buSzPts val="1600"/>
              <a:buNone/>
              <a:defRPr/>
            </a:lvl5pPr>
            <a:lvl6pPr lvl="5">
              <a:spcBef>
                <a:spcPts val="1600"/>
              </a:spcBef>
              <a:spcAft>
                <a:spcPts val="0"/>
              </a:spcAft>
              <a:buSzPts val="1600"/>
              <a:buNone/>
              <a:defRPr/>
            </a:lvl6pPr>
            <a:lvl7pPr lvl="6">
              <a:spcBef>
                <a:spcPts val="1600"/>
              </a:spcBef>
              <a:spcAft>
                <a:spcPts val="0"/>
              </a:spcAft>
              <a:buSzPts val="1600"/>
              <a:buNone/>
              <a:defRPr/>
            </a:lvl7pPr>
            <a:lvl8pPr lvl="7">
              <a:spcBef>
                <a:spcPts val="1600"/>
              </a:spcBef>
              <a:spcAft>
                <a:spcPts val="0"/>
              </a:spcAft>
              <a:buSzPts val="1600"/>
              <a:buNone/>
              <a:defRPr/>
            </a:lvl8pPr>
            <a:lvl9pPr lvl="8">
              <a:spcBef>
                <a:spcPts val="1600"/>
              </a:spcBef>
              <a:spcAft>
                <a:spcPts val="1600"/>
              </a:spcAft>
              <a:buSzPts val="1600"/>
              <a:buNone/>
              <a:defRPr/>
            </a:lvl9pPr>
          </a:lstStyle>
          <a:p>
            <a:endParaRPr/>
          </a:p>
        </p:txBody>
      </p:sp>
      <p:sp>
        <p:nvSpPr>
          <p:cNvPr id="248" name="Google Shape;248;p13"/>
          <p:cNvSpPr txBox="1">
            <a:spLocks noGrp="1"/>
          </p:cNvSpPr>
          <p:nvPr>
            <p:ph type="subTitle" idx="9"/>
          </p:nvPr>
        </p:nvSpPr>
        <p:spPr>
          <a:xfrm>
            <a:off x="1018025" y="3730425"/>
            <a:ext cx="3102300" cy="685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600"/>
              <a:buNone/>
              <a:defRPr>
                <a:solidFill>
                  <a:schemeClr val="lt1"/>
                </a:solidFill>
              </a:defRPr>
            </a:lvl1pPr>
            <a:lvl2pPr lvl="1" rtl="0">
              <a:lnSpc>
                <a:spcPct val="100000"/>
              </a:lnSpc>
              <a:spcBef>
                <a:spcPts val="1600"/>
              </a:spcBef>
              <a:spcAft>
                <a:spcPts val="0"/>
              </a:spcAft>
              <a:buSzPts val="1600"/>
              <a:buNone/>
              <a:defRPr/>
            </a:lvl2pPr>
            <a:lvl3pPr lvl="2" rtl="0">
              <a:lnSpc>
                <a:spcPct val="100000"/>
              </a:lnSpc>
              <a:spcBef>
                <a:spcPts val="1600"/>
              </a:spcBef>
              <a:spcAft>
                <a:spcPts val="0"/>
              </a:spcAft>
              <a:buSzPts val="1600"/>
              <a:buNone/>
              <a:defRPr/>
            </a:lvl3pPr>
            <a:lvl4pPr lvl="3" rtl="0">
              <a:lnSpc>
                <a:spcPct val="100000"/>
              </a:lnSpc>
              <a:spcBef>
                <a:spcPts val="1600"/>
              </a:spcBef>
              <a:spcAft>
                <a:spcPts val="0"/>
              </a:spcAft>
              <a:buSzPts val="1600"/>
              <a:buNone/>
              <a:defRPr/>
            </a:lvl4pPr>
            <a:lvl5pPr lvl="4" rtl="0">
              <a:lnSpc>
                <a:spcPct val="100000"/>
              </a:lnSpc>
              <a:spcBef>
                <a:spcPts val="1600"/>
              </a:spcBef>
              <a:spcAft>
                <a:spcPts val="0"/>
              </a:spcAft>
              <a:buSzPts val="1600"/>
              <a:buNone/>
              <a:defRPr/>
            </a:lvl5pPr>
            <a:lvl6pPr lvl="5" rtl="0">
              <a:lnSpc>
                <a:spcPct val="100000"/>
              </a:lnSpc>
              <a:spcBef>
                <a:spcPts val="1600"/>
              </a:spcBef>
              <a:spcAft>
                <a:spcPts val="0"/>
              </a:spcAft>
              <a:buSzPts val="1600"/>
              <a:buNone/>
              <a:defRPr/>
            </a:lvl6pPr>
            <a:lvl7pPr lvl="6" rtl="0">
              <a:lnSpc>
                <a:spcPct val="100000"/>
              </a:lnSpc>
              <a:spcBef>
                <a:spcPts val="1600"/>
              </a:spcBef>
              <a:spcAft>
                <a:spcPts val="0"/>
              </a:spcAft>
              <a:buSzPts val="1600"/>
              <a:buNone/>
              <a:defRPr/>
            </a:lvl7pPr>
            <a:lvl8pPr lvl="7" rtl="0">
              <a:lnSpc>
                <a:spcPct val="100000"/>
              </a:lnSpc>
              <a:spcBef>
                <a:spcPts val="1600"/>
              </a:spcBef>
              <a:spcAft>
                <a:spcPts val="0"/>
              </a:spcAft>
              <a:buSzPts val="1600"/>
              <a:buNone/>
              <a:defRPr/>
            </a:lvl8pPr>
            <a:lvl9pPr lvl="8" rtl="0">
              <a:lnSpc>
                <a:spcPct val="100000"/>
              </a:lnSpc>
              <a:spcBef>
                <a:spcPts val="1600"/>
              </a:spcBef>
              <a:spcAft>
                <a:spcPts val="1600"/>
              </a:spcAft>
              <a:buSzPts val="1600"/>
              <a:buNone/>
              <a:defRPr/>
            </a:lvl9pPr>
          </a:lstStyle>
          <a:p>
            <a:endParaRPr/>
          </a:p>
        </p:txBody>
      </p:sp>
      <p:sp>
        <p:nvSpPr>
          <p:cNvPr id="249" name="Google Shape;249;p13"/>
          <p:cNvSpPr txBox="1">
            <a:spLocks noGrp="1"/>
          </p:cNvSpPr>
          <p:nvPr>
            <p:ph type="subTitle" idx="13"/>
          </p:nvPr>
        </p:nvSpPr>
        <p:spPr>
          <a:xfrm>
            <a:off x="5060625" y="3730425"/>
            <a:ext cx="3065700" cy="685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a:solidFill>
                  <a:schemeClr val="lt1"/>
                </a:solidFill>
              </a:defRPr>
            </a:lvl1pPr>
            <a:lvl2pPr lvl="1">
              <a:lnSpc>
                <a:spcPct val="100000"/>
              </a:lnSpc>
              <a:spcBef>
                <a:spcPts val="1600"/>
              </a:spcBef>
              <a:spcAft>
                <a:spcPts val="0"/>
              </a:spcAft>
              <a:buSzPts val="1600"/>
              <a:buNone/>
              <a:defRPr/>
            </a:lvl2pPr>
            <a:lvl3pPr lvl="2">
              <a:lnSpc>
                <a:spcPct val="100000"/>
              </a:lnSpc>
              <a:spcBef>
                <a:spcPts val="1600"/>
              </a:spcBef>
              <a:spcAft>
                <a:spcPts val="0"/>
              </a:spcAft>
              <a:buSzPts val="1600"/>
              <a:buNone/>
              <a:defRPr/>
            </a:lvl3pPr>
            <a:lvl4pPr lvl="3">
              <a:lnSpc>
                <a:spcPct val="100000"/>
              </a:lnSpc>
              <a:spcBef>
                <a:spcPts val="1600"/>
              </a:spcBef>
              <a:spcAft>
                <a:spcPts val="0"/>
              </a:spcAft>
              <a:buSzPts val="1600"/>
              <a:buNone/>
              <a:defRPr/>
            </a:lvl4pPr>
            <a:lvl5pPr lvl="4">
              <a:lnSpc>
                <a:spcPct val="100000"/>
              </a:lnSpc>
              <a:spcBef>
                <a:spcPts val="1600"/>
              </a:spcBef>
              <a:spcAft>
                <a:spcPts val="0"/>
              </a:spcAft>
              <a:buSzPts val="1600"/>
              <a:buNone/>
              <a:defRPr/>
            </a:lvl5pPr>
            <a:lvl6pPr lvl="5">
              <a:lnSpc>
                <a:spcPct val="100000"/>
              </a:lnSpc>
              <a:spcBef>
                <a:spcPts val="1600"/>
              </a:spcBef>
              <a:spcAft>
                <a:spcPts val="0"/>
              </a:spcAft>
              <a:buSzPts val="1600"/>
              <a:buNone/>
              <a:defRPr/>
            </a:lvl6pPr>
            <a:lvl7pPr lvl="6">
              <a:lnSpc>
                <a:spcPct val="100000"/>
              </a:lnSpc>
              <a:spcBef>
                <a:spcPts val="1600"/>
              </a:spcBef>
              <a:spcAft>
                <a:spcPts val="0"/>
              </a:spcAft>
              <a:buSzPts val="1600"/>
              <a:buNone/>
              <a:defRPr/>
            </a:lvl7pPr>
            <a:lvl8pPr lvl="7">
              <a:lnSpc>
                <a:spcPct val="100000"/>
              </a:lnSpc>
              <a:spcBef>
                <a:spcPts val="1600"/>
              </a:spcBef>
              <a:spcAft>
                <a:spcPts val="0"/>
              </a:spcAft>
              <a:buSzPts val="1600"/>
              <a:buNone/>
              <a:defRPr/>
            </a:lvl8pPr>
            <a:lvl9pPr lvl="8">
              <a:lnSpc>
                <a:spcPct val="100000"/>
              </a:lnSpc>
              <a:spcBef>
                <a:spcPts val="1600"/>
              </a:spcBef>
              <a:spcAft>
                <a:spcPts val="1600"/>
              </a:spcAft>
              <a:buSzPts val="1600"/>
              <a:buNone/>
              <a:defRPr/>
            </a:lvl9pPr>
          </a:lstStyle>
          <a:p>
            <a:endParaRPr/>
          </a:p>
        </p:txBody>
      </p:sp>
      <p:sp>
        <p:nvSpPr>
          <p:cNvPr id="250" name="Google Shape;250;p13"/>
          <p:cNvSpPr txBox="1">
            <a:spLocks noGrp="1"/>
          </p:cNvSpPr>
          <p:nvPr>
            <p:ph type="subTitle" idx="14"/>
          </p:nvPr>
        </p:nvSpPr>
        <p:spPr>
          <a:xfrm>
            <a:off x="5066775" y="1901625"/>
            <a:ext cx="3065700" cy="6855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600"/>
              <a:buNone/>
              <a:defRPr>
                <a:solidFill>
                  <a:schemeClr val="lt1"/>
                </a:solidFill>
              </a:defRPr>
            </a:lvl1pPr>
            <a:lvl2pPr lvl="1">
              <a:lnSpc>
                <a:spcPct val="100000"/>
              </a:lnSpc>
              <a:spcBef>
                <a:spcPts val="1600"/>
              </a:spcBef>
              <a:spcAft>
                <a:spcPts val="0"/>
              </a:spcAft>
              <a:buSzPts val="1600"/>
              <a:buNone/>
              <a:defRPr/>
            </a:lvl2pPr>
            <a:lvl3pPr lvl="2">
              <a:lnSpc>
                <a:spcPct val="100000"/>
              </a:lnSpc>
              <a:spcBef>
                <a:spcPts val="1600"/>
              </a:spcBef>
              <a:spcAft>
                <a:spcPts val="0"/>
              </a:spcAft>
              <a:buSzPts val="1600"/>
              <a:buNone/>
              <a:defRPr/>
            </a:lvl3pPr>
            <a:lvl4pPr lvl="3">
              <a:lnSpc>
                <a:spcPct val="100000"/>
              </a:lnSpc>
              <a:spcBef>
                <a:spcPts val="1600"/>
              </a:spcBef>
              <a:spcAft>
                <a:spcPts val="0"/>
              </a:spcAft>
              <a:buSzPts val="1600"/>
              <a:buNone/>
              <a:defRPr/>
            </a:lvl4pPr>
            <a:lvl5pPr lvl="4">
              <a:lnSpc>
                <a:spcPct val="100000"/>
              </a:lnSpc>
              <a:spcBef>
                <a:spcPts val="1600"/>
              </a:spcBef>
              <a:spcAft>
                <a:spcPts val="0"/>
              </a:spcAft>
              <a:buSzPts val="1600"/>
              <a:buNone/>
              <a:defRPr/>
            </a:lvl5pPr>
            <a:lvl6pPr lvl="5">
              <a:lnSpc>
                <a:spcPct val="100000"/>
              </a:lnSpc>
              <a:spcBef>
                <a:spcPts val="1600"/>
              </a:spcBef>
              <a:spcAft>
                <a:spcPts val="0"/>
              </a:spcAft>
              <a:buSzPts val="1600"/>
              <a:buNone/>
              <a:defRPr/>
            </a:lvl6pPr>
            <a:lvl7pPr lvl="6">
              <a:lnSpc>
                <a:spcPct val="100000"/>
              </a:lnSpc>
              <a:spcBef>
                <a:spcPts val="1600"/>
              </a:spcBef>
              <a:spcAft>
                <a:spcPts val="0"/>
              </a:spcAft>
              <a:buSzPts val="1600"/>
              <a:buNone/>
              <a:defRPr/>
            </a:lvl7pPr>
            <a:lvl8pPr lvl="7">
              <a:lnSpc>
                <a:spcPct val="100000"/>
              </a:lnSpc>
              <a:spcBef>
                <a:spcPts val="1600"/>
              </a:spcBef>
              <a:spcAft>
                <a:spcPts val="0"/>
              </a:spcAft>
              <a:buSzPts val="1600"/>
              <a:buNone/>
              <a:defRPr/>
            </a:lvl8pPr>
            <a:lvl9pPr lvl="8">
              <a:lnSpc>
                <a:spcPct val="100000"/>
              </a:lnSpc>
              <a:spcBef>
                <a:spcPts val="1600"/>
              </a:spcBef>
              <a:spcAft>
                <a:spcPts val="1600"/>
              </a:spcAft>
              <a:buSzPts val="1600"/>
              <a:buNone/>
              <a:defRPr/>
            </a:lvl9pPr>
          </a:lstStyle>
          <a:p>
            <a:endParaRPr/>
          </a:p>
        </p:txBody>
      </p:sp>
      <p:grpSp>
        <p:nvGrpSpPr>
          <p:cNvPr id="251" name="Google Shape;251;p13"/>
          <p:cNvGrpSpPr/>
          <p:nvPr/>
        </p:nvGrpSpPr>
        <p:grpSpPr>
          <a:xfrm rot="-5400000">
            <a:off x="3090131" y="-432828"/>
            <a:ext cx="702288" cy="974617"/>
            <a:chOff x="744950" y="2537550"/>
            <a:chExt cx="1156600" cy="1629250"/>
          </a:xfrm>
        </p:grpSpPr>
        <p:sp>
          <p:nvSpPr>
            <p:cNvPr id="252" name="Google Shape;252;p13"/>
            <p:cNvSpPr/>
            <p:nvPr/>
          </p:nvSpPr>
          <p:spPr>
            <a:xfrm>
              <a:off x="744950" y="2738175"/>
              <a:ext cx="1068450" cy="1428625"/>
            </a:xfrm>
            <a:custGeom>
              <a:avLst/>
              <a:gdLst/>
              <a:ahLst/>
              <a:cxnLst/>
              <a:rect l="l" t="t" r="r" b="b"/>
              <a:pathLst>
                <a:path w="42738" h="57145" extrusionOk="0">
                  <a:moveTo>
                    <a:pt x="1" y="0"/>
                  </a:moveTo>
                  <a:lnTo>
                    <a:pt x="1" y="57144"/>
                  </a:lnTo>
                  <a:lnTo>
                    <a:pt x="42737" y="28572"/>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3"/>
            <p:cNvSpPr/>
            <p:nvPr/>
          </p:nvSpPr>
          <p:spPr>
            <a:xfrm>
              <a:off x="849825" y="2537550"/>
              <a:ext cx="46375" cy="18275"/>
            </a:xfrm>
            <a:custGeom>
              <a:avLst/>
              <a:gdLst/>
              <a:ahLst/>
              <a:cxnLst/>
              <a:rect l="l" t="t" r="r" b="b"/>
              <a:pathLst>
                <a:path w="1855" h="731" extrusionOk="0">
                  <a:moveTo>
                    <a:pt x="1" y="1"/>
                  </a:moveTo>
                  <a:lnTo>
                    <a:pt x="1" y="730"/>
                  </a:lnTo>
                  <a:lnTo>
                    <a:pt x="1855" y="730"/>
                  </a:lnTo>
                  <a:lnTo>
                    <a:pt x="7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3"/>
            <p:cNvSpPr/>
            <p:nvPr/>
          </p:nvSpPr>
          <p:spPr>
            <a:xfrm>
              <a:off x="849825" y="2602150"/>
              <a:ext cx="143650" cy="18275"/>
            </a:xfrm>
            <a:custGeom>
              <a:avLst/>
              <a:gdLst/>
              <a:ahLst/>
              <a:cxnLst/>
              <a:rect l="l" t="t" r="r" b="b"/>
              <a:pathLst>
                <a:path w="5746" h="731" extrusionOk="0">
                  <a:moveTo>
                    <a:pt x="1" y="1"/>
                  </a:moveTo>
                  <a:lnTo>
                    <a:pt x="1" y="730"/>
                  </a:lnTo>
                  <a:lnTo>
                    <a:pt x="5745" y="730"/>
                  </a:lnTo>
                  <a:lnTo>
                    <a:pt x="468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3"/>
            <p:cNvSpPr/>
            <p:nvPr/>
          </p:nvSpPr>
          <p:spPr>
            <a:xfrm>
              <a:off x="849825" y="2666750"/>
              <a:ext cx="240150" cy="18250"/>
            </a:xfrm>
            <a:custGeom>
              <a:avLst/>
              <a:gdLst/>
              <a:ahLst/>
              <a:cxnLst/>
              <a:rect l="l" t="t" r="r" b="b"/>
              <a:pathLst>
                <a:path w="9606" h="730" extrusionOk="0">
                  <a:moveTo>
                    <a:pt x="1" y="0"/>
                  </a:moveTo>
                  <a:lnTo>
                    <a:pt x="1" y="730"/>
                  </a:lnTo>
                  <a:lnTo>
                    <a:pt x="9606" y="730"/>
                  </a:lnTo>
                  <a:lnTo>
                    <a:pt x="854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3"/>
            <p:cNvSpPr/>
            <p:nvPr/>
          </p:nvSpPr>
          <p:spPr>
            <a:xfrm>
              <a:off x="849825" y="2732100"/>
              <a:ext cx="337425" cy="17500"/>
            </a:xfrm>
            <a:custGeom>
              <a:avLst/>
              <a:gdLst/>
              <a:ahLst/>
              <a:cxnLst/>
              <a:rect l="l" t="t" r="r" b="b"/>
              <a:pathLst>
                <a:path w="13497" h="700" extrusionOk="0">
                  <a:moveTo>
                    <a:pt x="1" y="0"/>
                  </a:moveTo>
                  <a:lnTo>
                    <a:pt x="1" y="699"/>
                  </a:lnTo>
                  <a:lnTo>
                    <a:pt x="13496" y="699"/>
                  </a:lnTo>
                  <a:lnTo>
                    <a:pt x="124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3"/>
            <p:cNvSpPr/>
            <p:nvPr/>
          </p:nvSpPr>
          <p:spPr>
            <a:xfrm>
              <a:off x="849825" y="2796675"/>
              <a:ext cx="433925" cy="17500"/>
            </a:xfrm>
            <a:custGeom>
              <a:avLst/>
              <a:gdLst/>
              <a:ahLst/>
              <a:cxnLst/>
              <a:rect l="l" t="t" r="r" b="b"/>
              <a:pathLst>
                <a:path w="17357" h="700" extrusionOk="0">
                  <a:moveTo>
                    <a:pt x="1" y="1"/>
                  </a:moveTo>
                  <a:lnTo>
                    <a:pt x="1" y="700"/>
                  </a:lnTo>
                  <a:lnTo>
                    <a:pt x="17356" y="700"/>
                  </a:lnTo>
                  <a:lnTo>
                    <a:pt x="1629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3"/>
            <p:cNvSpPr/>
            <p:nvPr/>
          </p:nvSpPr>
          <p:spPr>
            <a:xfrm>
              <a:off x="849825" y="2861275"/>
              <a:ext cx="531200" cy="18250"/>
            </a:xfrm>
            <a:custGeom>
              <a:avLst/>
              <a:gdLst/>
              <a:ahLst/>
              <a:cxnLst/>
              <a:rect l="l" t="t" r="r" b="b"/>
              <a:pathLst>
                <a:path w="21248" h="730" extrusionOk="0">
                  <a:moveTo>
                    <a:pt x="1" y="0"/>
                  </a:moveTo>
                  <a:lnTo>
                    <a:pt x="1" y="730"/>
                  </a:lnTo>
                  <a:lnTo>
                    <a:pt x="21247" y="730"/>
                  </a:lnTo>
                  <a:lnTo>
                    <a:pt x="2015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3"/>
            <p:cNvSpPr/>
            <p:nvPr/>
          </p:nvSpPr>
          <p:spPr>
            <a:xfrm>
              <a:off x="849825" y="2925875"/>
              <a:ext cx="627700" cy="18250"/>
            </a:xfrm>
            <a:custGeom>
              <a:avLst/>
              <a:gdLst/>
              <a:ahLst/>
              <a:cxnLst/>
              <a:rect l="l" t="t" r="r" b="b"/>
              <a:pathLst>
                <a:path w="25108" h="730" extrusionOk="0">
                  <a:moveTo>
                    <a:pt x="1" y="0"/>
                  </a:moveTo>
                  <a:lnTo>
                    <a:pt x="1" y="730"/>
                  </a:lnTo>
                  <a:lnTo>
                    <a:pt x="25107" y="730"/>
                  </a:lnTo>
                  <a:lnTo>
                    <a:pt x="240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3"/>
            <p:cNvSpPr/>
            <p:nvPr/>
          </p:nvSpPr>
          <p:spPr>
            <a:xfrm>
              <a:off x="849825" y="2990450"/>
              <a:ext cx="724975" cy="18275"/>
            </a:xfrm>
            <a:custGeom>
              <a:avLst/>
              <a:gdLst/>
              <a:ahLst/>
              <a:cxnLst/>
              <a:rect l="l" t="t" r="r" b="b"/>
              <a:pathLst>
                <a:path w="28999" h="731" extrusionOk="0">
                  <a:moveTo>
                    <a:pt x="1" y="1"/>
                  </a:moveTo>
                  <a:lnTo>
                    <a:pt x="1" y="730"/>
                  </a:lnTo>
                  <a:lnTo>
                    <a:pt x="28998" y="730"/>
                  </a:lnTo>
                  <a:lnTo>
                    <a:pt x="2790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3"/>
            <p:cNvSpPr/>
            <p:nvPr/>
          </p:nvSpPr>
          <p:spPr>
            <a:xfrm>
              <a:off x="849825" y="3055800"/>
              <a:ext cx="821475" cy="17500"/>
            </a:xfrm>
            <a:custGeom>
              <a:avLst/>
              <a:gdLst/>
              <a:ahLst/>
              <a:cxnLst/>
              <a:rect l="l" t="t" r="r" b="b"/>
              <a:pathLst>
                <a:path w="32859" h="700" extrusionOk="0">
                  <a:moveTo>
                    <a:pt x="1" y="1"/>
                  </a:moveTo>
                  <a:lnTo>
                    <a:pt x="1" y="700"/>
                  </a:lnTo>
                  <a:lnTo>
                    <a:pt x="32858" y="700"/>
                  </a:lnTo>
                  <a:lnTo>
                    <a:pt x="3179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3"/>
            <p:cNvSpPr/>
            <p:nvPr/>
          </p:nvSpPr>
          <p:spPr>
            <a:xfrm>
              <a:off x="849825" y="3120400"/>
              <a:ext cx="918725" cy="17500"/>
            </a:xfrm>
            <a:custGeom>
              <a:avLst/>
              <a:gdLst/>
              <a:ahLst/>
              <a:cxnLst/>
              <a:rect l="l" t="t" r="r" b="b"/>
              <a:pathLst>
                <a:path w="36749" h="700" extrusionOk="0">
                  <a:moveTo>
                    <a:pt x="1" y="0"/>
                  </a:moveTo>
                  <a:lnTo>
                    <a:pt x="1" y="699"/>
                  </a:lnTo>
                  <a:lnTo>
                    <a:pt x="36749" y="699"/>
                  </a:lnTo>
                  <a:lnTo>
                    <a:pt x="356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3"/>
            <p:cNvSpPr/>
            <p:nvPr/>
          </p:nvSpPr>
          <p:spPr>
            <a:xfrm>
              <a:off x="849825" y="3184975"/>
              <a:ext cx="1015250" cy="17525"/>
            </a:xfrm>
            <a:custGeom>
              <a:avLst/>
              <a:gdLst/>
              <a:ahLst/>
              <a:cxnLst/>
              <a:rect l="l" t="t" r="r" b="b"/>
              <a:pathLst>
                <a:path w="40610" h="701" extrusionOk="0">
                  <a:moveTo>
                    <a:pt x="1" y="1"/>
                  </a:moveTo>
                  <a:lnTo>
                    <a:pt x="1" y="700"/>
                  </a:lnTo>
                  <a:lnTo>
                    <a:pt x="40609" y="700"/>
                  </a:lnTo>
                  <a:lnTo>
                    <a:pt x="395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3"/>
            <p:cNvSpPr/>
            <p:nvPr/>
          </p:nvSpPr>
          <p:spPr>
            <a:xfrm>
              <a:off x="849825" y="3249575"/>
              <a:ext cx="1051725" cy="18275"/>
            </a:xfrm>
            <a:custGeom>
              <a:avLst/>
              <a:gdLst/>
              <a:ahLst/>
              <a:cxnLst/>
              <a:rect l="l" t="t" r="r" b="b"/>
              <a:pathLst>
                <a:path w="42069" h="731" extrusionOk="0">
                  <a:moveTo>
                    <a:pt x="1" y="1"/>
                  </a:moveTo>
                  <a:lnTo>
                    <a:pt x="1" y="730"/>
                  </a:lnTo>
                  <a:lnTo>
                    <a:pt x="41004" y="730"/>
                  </a:lnTo>
                  <a:lnTo>
                    <a:pt x="420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3"/>
            <p:cNvSpPr/>
            <p:nvPr/>
          </p:nvSpPr>
          <p:spPr>
            <a:xfrm>
              <a:off x="849825" y="3314175"/>
              <a:ext cx="955200" cy="18250"/>
            </a:xfrm>
            <a:custGeom>
              <a:avLst/>
              <a:gdLst/>
              <a:ahLst/>
              <a:cxnLst/>
              <a:rect l="l" t="t" r="r" b="b"/>
              <a:pathLst>
                <a:path w="38208" h="730" extrusionOk="0">
                  <a:moveTo>
                    <a:pt x="1" y="0"/>
                  </a:moveTo>
                  <a:lnTo>
                    <a:pt x="1" y="730"/>
                  </a:lnTo>
                  <a:lnTo>
                    <a:pt x="37114" y="730"/>
                  </a:lnTo>
                  <a:lnTo>
                    <a:pt x="382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3"/>
            <p:cNvSpPr/>
            <p:nvPr/>
          </p:nvSpPr>
          <p:spPr>
            <a:xfrm>
              <a:off x="849825" y="3378750"/>
              <a:ext cx="857950" cy="18275"/>
            </a:xfrm>
            <a:custGeom>
              <a:avLst/>
              <a:gdLst/>
              <a:ahLst/>
              <a:cxnLst/>
              <a:rect l="l" t="t" r="r" b="b"/>
              <a:pathLst>
                <a:path w="34318" h="731" extrusionOk="0">
                  <a:moveTo>
                    <a:pt x="1" y="1"/>
                  </a:moveTo>
                  <a:lnTo>
                    <a:pt x="1" y="730"/>
                  </a:lnTo>
                  <a:lnTo>
                    <a:pt x="33253" y="730"/>
                  </a:lnTo>
                  <a:lnTo>
                    <a:pt x="343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3"/>
            <p:cNvSpPr/>
            <p:nvPr/>
          </p:nvSpPr>
          <p:spPr>
            <a:xfrm>
              <a:off x="849825" y="3444100"/>
              <a:ext cx="761450" cy="17500"/>
            </a:xfrm>
            <a:custGeom>
              <a:avLst/>
              <a:gdLst/>
              <a:ahLst/>
              <a:cxnLst/>
              <a:rect l="l" t="t" r="r" b="b"/>
              <a:pathLst>
                <a:path w="30458" h="700" extrusionOk="0">
                  <a:moveTo>
                    <a:pt x="1" y="1"/>
                  </a:moveTo>
                  <a:lnTo>
                    <a:pt x="1" y="700"/>
                  </a:lnTo>
                  <a:lnTo>
                    <a:pt x="29363" y="700"/>
                  </a:lnTo>
                  <a:lnTo>
                    <a:pt x="3045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3"/>
            <p:cNvSpPr/>
            <p:nvPr/>
          </p:nvSpPr>
          <p:spPr>
            <a:xfrm>
              <a:off x="849825" y="3508700"/>
              <a:ext cx="664175" cy="17500"/>
            </a:xfrm>
            <a:custGeom>
              <a:avLst/>
              <a:gdLst/>
              <a:ahLst/>
              <a:cxnLst/>
              <a:rect l="l" t="t" r="r" b="b"/>
              <a:pathLst>
                <a:path w="26567" h="700" extrusionOk="0">
                  <a:moveTo>
                    <a:pt x="1" y="1"/>
                  </a:moveTo>
                  <a:lnTo>
                    <a:pt x="1" y="700"/>
                  </a:lnTo>
                  <a:lnTo>
                    <a:pt x="25503" y="700"/>
                  </a:lnTo>
                  <a:lnTo>
                    <a:pt x="26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3"/>
            <p:cNvSpPr/>
            <p:nvPr/>
          </p:nvSpPr>
          <p:spPr>
            <a:xfrm>
              <a:off x="849825" y="3573300"/>
              <a:ext cx="567675" cy="18250"/>
            </a:xfrm>
            <a:custGeom>
              <a:avLst/>
              <a:gdLst/>
              <a:ahLst/>
              <a:cxnLst/>
              <a:rect l="l" t="t" r="r" b="b"/>
              <a:pathLst>
                <a:path w="22707" h="730" extrusionOk="0">
                  <a:moveTo>
                    <a:pt x="1" y="0"/>
                  </a:moveTo>
                  <a:lnTo>
                    <a:pt x="1" y="730"/>
                  </a:lnTo>
                  <a:lnTo>
                    <a:pt x="21642" y="730"/>
                  </a:lnTo>
                  <a:lnTo>
                    <a:pt x="2270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3"/>
            <p:cNvSpPr/>
            <p:nvPr/>
          </p:nvSpPr>
          <p:spPr>
            <a:xfrm>
              <a:off x="849825" y="3637875"/>
              <a:ext cx="470400" cy="18275"/>
            </a:xfrm>
            <a:custGeom>
              <a:avLst/>
              <a:gdLst/>
              <a:ahLst/>
              <a:cxnLst/>
              <a:rect l="l" t="t" r="r" b="b"/>
              <a:pathLst>
                <a:path w="18816" h="731" extrusionOk="0">
                  <a:moveTo>
                    <a:pt x="1" y="1"/>
                  </a:moveTo>
                  <a:lnTo>
                    <a:pt x="1" y="730"/>
                  </a:lnTo>
                  <a:lnTo>
                    <a:pt x="17752" y="730"/>
                  </a:lnTo>
                  <a:lnTo>
                    <a:pt x="1881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3"/>
            <p:cNvSpPr/>
            <p:nvPr/>
          </p:nvSpPr>
          <p:spPr>
            <a:xfrm>
              <a:off x="849825" y="3702475"/>
              <a:ext cx="373900" cy="18250"/>
            </a:xfrm>
            <a:custGeom>
              <a:avLst/>
              <a:gdLst/>
              <a:ahLst/>
              <a:cxnLst/>
              <a:rect l="l" t="t" r="r" b="b"/>
              <a:pathLst>
                <a:path w="14956" h="730" extrusionOk="0">
                  <a:moveTo>
                    <a:pt x="1" y="0"/>
                  </a:moveTo>
                  <a:lnTo>
                    <a:pt x="1" y="730"/>
                  </a:lnTo>
                  <a:lnTo>
                    <a:pt x="13891" y="730"/>
                  </a:lnTo>
                  <a:lnTo>
                    <a:pt x="149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3"/>
            <p:cNvSpPr/>
            <p:nvPr/>
          </p:nvSpPr>
          <p:spPr>
            <a:xfrm>
              <a:off x="849825" y="3767825"/>
              <a:ext cx="276625" cy="17500"/>
            </a:xfrm>
            <a:custGeom>
              <a:avLst/>
              <a:gdLst/>
              <a:ahLst/>
              <a:cxnLst/>
              <a:rect l="l" t="t" r="r" b="b"/>
              <a:pathLst>
                <a:path w="11065" h="700" extrusionOk="0">
                  <a:moveTo>
                    <a:pt x="1" y="0"/>
                  </a:moveTo>
                  <a:lnTo>
                    <a:pt x="1" y="700"/>
                  </a:lnTo>
                  <a:lnTo>
                    <a:pt x="10001" y="700"/>
                  </a:lnTo>
                  <a:lnTo>
                    <a:pt x="110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3"/>
            <p:cNvSpPr/>
            <p:nvPr/>
          </p:nvSpPr>
          <p:spPr>
            <a:xfrm>
              <a:off x="849825" y="3832425"/>
              <a:ext cx="180125" cy="17500"/>
            </a:xfrm>
            <a:custGeom>
              <a:avLst/>
              <a:gdLst/>
              <a:ahLst/>
              <a:cxnLst/>
              <a:rect l="l" t="t" r="r" b="b"/>
              <a:pathLst>
                <a:path w="7205" h="700" extrusionOk="0">
                  <a:moveTo>
                    <a:pt x="1" y="0"/>
                  </a:moveTo>
                  <a:lnTo>
                    <a:pt x="1" y="699"/>
                  </a:lnTo>
                  <a:lnTo>
                    <a:pt x="6140" y="699"/>
                  </a:lnTo>
                  <a:lnTo>
                    <a:pt x="72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13"/>
            <p:cNvSpPr/>
            <p:nvPr/>
          </p:nvSpPr>
          <p:spPr>
            <a:xfrm>
              <a:off x="849825" y="3897000"/>
              <a:ext cx="82850" cy="17500"/>
            </a:xfrm>
            <a:custGeom>
              <a:avLst/>
              <a:gdLst/>
              <a:ahLst/>
              <a:cxnLst/>
              <a:rect l="l" t="t" r="r" b="b"/>
              <a:pathLst>
                <a:path w="3314" h="700" extrusionOk="0">
                  <a:moveTo>
                    <a:pt x="1" y="1"/>
                  </a:moveTo>
                  <a:lnTo>
                    <a:pt x="1" y="700"/>
                  </a:lnTo>
                  <a:lnTo>
                    <a:pt x="2250" y="700"/>
                  </a:lnTo>
                  <a:lnTo>
                    <a:pt x="331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 name="Google Shape;275;p13"/>
          <p:cNvGrpSpPr/>
          <p:nvPr/>
        </p:nvGrpSpPr>
        <p:grpSpPr>
          <a:xfrm>
            <a:off x="8430900" y="4415925"/>
            <a:ext cx="1066900" cy="937825"/>
            <a:chOff x="5813450" y="994900"/>
            <a:chExt cx="1066900" cy="937825"/>
          </a:xfrm>
        </p:grpSpPr>
        <p:sp>
          <p:nvSpPr>
            <p:cNvPr id="276" name="Google Shape;276;p13"/>
            <p:cNvSpPr/>
            <p:nvPr/>
          </p:nvSpPr>
          <p:spPr>
            <a:xfrm>
              <a:off x="5925150" y="994900"/>
              <a:ext cx="955200" cy="866475"/>
            </a:xfrm>
            <a:custGeom>
              <a:avLst/>
              <a:gdLst/>
              <a:ahLst/>
              <a:cxnLst/>
              <a:rect l="l" t="t" r="r" b="b"/>
              <a:pathLst>
                <a:path w="38208" h="34659" extrusionOk="0">
                  <a:moveTo>
                    <a:pt x="19074" y="1"/>
                  </a:moveTo>
                  <a:cubicBezTo>
                    <a:pt x="11259" y="1"/>
                    <a:pt x="4168" y="5324"/>
                    <a:pt x="2250" y="13256"/>
                  </a:cubicBezTo>
                  <a:cubicBezTo>
                    <a:pt x="0" y="22588"/>
                    <a:pt x="5745" y="31950"/>
                    <a:pt x="15046" y="34169"/>
                  </a:cubicBezTo>
                  <a:cubicBezTo>
                    <a:pt x="16415" y="34500"/>
                    <a:pt x="17785" y="34658"/>
                    <a:pt x="19134" y="34658"/>
                  </a:cubicBezTo>
                  <a:cubicBezTo>
                    <a:pt x="26949" y="34658"/>
                    <a:pt x="34040" y="29335"/>
                    <a:pt x="35959" y="21402"/>
                  </a:cubicBezTo>
                  <a:cubicBezTo>
                    <a:pt x="38208" y="12071"/>
                    <a:pt x="32463" y="2709"/>
                    <a:pt x="23162" y="490"/>
                  </a:cubicBezTo>
                  <a:cubicBezTo>
                    <a:pt x="21793" y="159"/>
                    <a:pt x="20423" y="1"/>
                    <a:pt x="19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13"/>
            <p:cNvSpPr/>
            <p:nvPr/>
          </p:nvSpPr>
          <p:spPr>
            <a:xfrm>
              <a:off x="5840050" y="1113525"/>
              <a:ext cx="249250" cy="249275"/>
            </a:xfrm>
            <a:custGeom>
              <a:avLst/>
              <a:gdLst/>
              <a:ahLst/>
              <a:cxnLst/>
              <a:rect l="l" t="t" r="r" b="b"/>
              <a:pathLst>
                <a:path w="9970" h="9971" extrusionOk="0">
                  <a:moveTo>
                    <a:pt x="9970" y="1"/>
                  </a:moveTo>
                  <a:lnTo>
                    <a:pt x="9970" y="1"/>
                  </a:lnTo>
                  <a:cubicBezTo>
                    <a:pt x="9180" y="305"/>
                    <a:pt x="8389" y="639"/>
                    <a:pt x="7629" y="1065"/>
                  </a:cubicBezTo>
                  <a:lnTo>
                    <a:pt x="1064" y="7630"/>
                  </a:lnTo>
                  <a:cubicBezTo>
                    <a:pt x="669" y="8359"/>
                    <a:pt x="304" y="9150"/>
                    <a:pt x="0" y="9970"/>
                  </a:cubicBezTo>
                  <a:lnTo>
                    <a:pt x="997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13"/>
            <p:cNvSpPr/>
            <p:nvPr/>
          </p:nvSpPr>
          <p:spPr>
            <a:xfrm>
              <a:off x="5813450" y="1086925"/>
              <a:ext cx="415675" cy="415700"/>
            </a:xfrm>
            <a:custGeom>
              <a:avLst/>
              <a:gdLst/>
              <a:ahLst/>
              <a:cxnLst/>
              <a:rect l="l" t="t" r="r" b="b"/>
              <a:pathLst>
                <a:path w="16627" h="16628" extrusionOk="0">
                  <a:moveTo>
                    <a:pt x="16627" y="1"/>
                  </a:moveTo>
                  <a:cubicBezTo>
                    <a:pt x="16171" y="1"/>
                    <a:pt x="15745" y="31"/>
                    <a:pt x="15289" y="62"/>
                  </a:cubicBezTo>
                  <a:lnTo>
                    <a:pt x="61" y="15290"/>
                  </a:lnTo>
                  <a:cubicBezTo>
                    <a:pt x="31" y="15746"/>
                    <a:pt x="0" y="16171"/>
                    <a:pt x="0" y="16627"/>
                  </a:cubicBezTo>
                  <a:lnTo>
                    <a:pt x="1662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13"/>
            <p:cNvSpPr/>
            <p:nvPr/>
          </p:nvSpPr>
          <p:spPr>
            <a:xfrm>
              <a:off x="5818775" y="1092250"/>
              <a:ext cx="512950" cy="513700"/>
            </a:xfrm>
            <a:custGeom>
              <a:avLst/>
              <a:gdLst/>
              <a:ahLst/>
              <a:cxnLst/>
              <a:rect l="l" t="t" r="r" b="b"/>
              <a:pathLst>
                <a:path w="20518" h="20548" extrusionOk="0">
                  <a:moveTo>
                    <a:pt x="19484" y="1"/>
                  </a:moveTo>
                  <a:lnTo>
                    <a:pt x="0" y="19484"/>
                  </a:lnTo>
                  <a:cubicBezTo>
                    <a:pt x="61" y="19849"/>
                    <a:pt x="152" y="20183"/>
                    <a:pt x="213" y="20548"/>
                  </a:cubicBezTo>
                  <a:lnTo>
                    <a:pt x="20517" y="213"/>
                  </a:lnTo>
                  <a:cubicBezTo>
                    <a:pt x="20183" y="122"/>
                    <a:pt x="19848" y="61"/>
                    <a:pt x="194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13"/>
            <p:cNvSpPr/>
            <p:nvPr/>
          </p:nvSpPr>
          <p:spPr>
            <a:xfrm>
              <a:off x="5843850" y="1117325"/>
              <a:ext cx="572975" cy="572975"/>
            </a:xfrm>
            <a:custGeom>
              <a:avLst/>
              <a:gdLst/>
              <a:ahLst/>
              <a:cxnLst/>
              <a:rect l="l" t="t" r="r" b="b"/>
              <a:pathLst>
                <a:path w="22919" h="22919" extrusionOk="0">
                  <a:moveTo>
                    <a:pt x="22037" y="1"/>
                  </a:moveTo>
                  <a:lnTo>
                    <a:pt x="0" y="22037"/>
                  </a:lnTo>
                  <a:cubicBezTo>
                    <a:pt x="122" y="22341"/>
                    <a:pt x="243" y="22615"/>
                    <a:pt x="395" y="22919"/>
                  </a:cubicBezTo>
                  <a:lnTo>
                    <a:pt x="22918" y="396"/>
                  </a:lnTo>
                  <a:cubicBezTo>
                    <a:pt x="22615" y="244"/>
                    <a:pt x="22341" y="122"/>
                    <a:pt x="220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13"/>
            <p:cNvSpPr/>
            <p:nvPr/>
          </p:nvSpPr>
          <p:spPr>
            <a:xfrm>
              <a:off x="5882600" y="1156850"/>
              <a:ext cx="605650" cy="604900"/>
            </a:xfrm>
            <a:custGeom>
              <a:avLst/>
              <a:gdLst/>
              <a:ahLst/>
              <a:cxnLst/>
              <a:rect l="l" t="t" r="r" b="b"/>
              <a:pathLst>
                <a:path w="24226" h="24196" extrusionOk="0">
                  <a:moveTo>
                    <a:pt x="23466" y="0"/>
                  </a:moveTo>
                  <a:lnTo>
                    <a:pt x="0" y="23435"/>
                  </a:lnTo>
                  <a:cubicBezTo>
                    <a:pt x="183" y="23678"/>
                    <a:pt x="335" y="23952"/>
                    <a:pt x="517" y="24195"/>
                  </a:cubicBezTo>
                  <a:lnTo>
                    <a:pt x="24226" y="487"/>
                  </a:lnTo>
                  <a:cubicBezTo>
                    <a:pt x="23982" y="335"/>
                    <a:pt x="23709" y="152"/>
                    <a:pt x="234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13"/>
            <p:cNvSpPr/>
            <p:nvPr/>
          </p:nvSpPr>
          <p:spPr>
            <a:xfrm>
              <a:off x="5934275" y="1207000"/>
              <a:ext cx="614000" cy="614000"/>
            </a:xfrm>
            <a:custGeom>
              <a:avLst/>
              <a:gdLst/>
              <a:ahLst/>
              <a:cxnLst/>
              <a:rect l="l" t="t" r="r" b="b"/>
              <a:pathLst>
                <a:path w="24560" h="24560" extrusionOk="0">
                  <a:moveTo>
                    <a:pt x="23922" y="0"/>
                  </a:moveTo>
                  <a:lnTo>
                    <a:pt x="0" y="23952"/>
                  </a:lnTo>
                  <a:cubicBezTo>
                    <a:pt x="183" y="24165"/>
                    <a:pt x="395" y="24378"/>
                    <a:pt x="608" y="24560"/>
                  </a:cubicBezTo>
                  <a:lnTo>
                    <a:pt x="24560" y="639"/>
                  </a:lnTo>
                  <a:cubicBezTo>
                    <a:pt x="24347" y="426"/>
                    <a:pt x="24134" y="213"/>
                    <a:pt x="239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3"/>
            <p:cNvSpPr/>
            <p:nvPr/>
          </p:nvSpPr>
          <p:spPr>
            <a:xfrm>
              <a:off x="5995825" y="1268550"/>
              <a:ext cx="601100" cy="601100"/>
            </a:xfrm>
            <a:custGeom>
              <a:avLst/>
              <a:gdLst/>
              <a:ahLst/>
              <a:cxnLst/>
              <a:rect l="l" t="t" r="r" b="b"/>
              <a:pathLst>
                <a:path w="24044" h="24044" extrusionOk="0">
                  <a:moveTo>
                    <a:pt x="23557" y="0"/>
                  </a:moveTo>
                  <a:lnTo>
                    <a:pt x="0" y="23557"/>
                  </a:lnTo>
                  <a:cubicBezTo>
                    <a:pt x="243" y="23739"/>
                    <a:pt x="487" y="23891"/>
                    <a:pt x="760" y="24043"/>
                  </a:cubicBezTo>
                  <a:lnTo>
                    <a:pt x="24043" y="760"/>
                  </a:lnTo>
                  <a:cubicBezTo>
                    <a:pt x="23891" y="517"/>
                    <a:pt x="23739" y="244"/>
                    <a:pt x="235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3"/>
            <p:cNvSpPr/>
            <p:nvPr/>
          </p:nvSpPr>
          <p:spPr>
            <a:xfrm>
              <a:off x="6068000" y="1341500"/>
              <a:ext cx="566150" cy="566150"/>
            </a:xfrm>
            <a:custGeom>
              <a:avLst/>
              <a:gdLst/>
              <a:ahLst/>
              <a:cxnLst/>
              <a:rect l="l" t="t" r="r" b="b"/>
              <a:pathLst>
                <a:path w="22646" h="22646" extrusionOk="0">
                  <a:moveTo>
                    <a:pt x="22281" y="0"/>
                  </a:moveTo>
                  <a:lnTo>
                    <a:pt x="1" y="22280"/>
                  </a:lnTo>
                  <a:cubicBezTo>
                    <a:pt x="305" y="22432"/>
                    <a:pt x="609" y="22554"/>
                    <a:pt x="913" y="22645"/>
                  </a:cubicBezTo>
                  <a:lnTo>
                    <a:pt x="22646" y="912"/>
                  </a:lnTo>
                  <a:cubicBezTo>
                    <a:pt x="22554" y="608"/>
                    <a:pt x="22433" y="304"/>
                    <a:pt x="222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13"/>
            <p:cNvSpPr/>
            <p:nvPr/>
          </p:nvSpPr>
          <p:spPr>
            <a:xfrm>
              <a:off x="6155400" y="1428875"/>
              <a:ext cx="501550" cy="500800"/>
            </a:xfrm>
            <a:custGeom>
              <a:avLst/>
              <a:gdLst/>
              <a:ahLst/>
              <a:cxnLst/>
              <a:rect l="l" t="t" r="r" b="b"/>
              <a:pathLst>
                <a:path w="20062" h="20032" extrusionOk="0">
                  <a:moveTo>
                    <a:pt x="19879" y="1"/>
                  </a:moveTo>
                  <a:lnTo>
                    <a:pt x="0" y="19880"/>
                  </a:lnTo>
                  <a:cubicBezTo>
                    <a:pt x="365" y="19940"/>
                    <a:pt x="699" y="20001"/>
                    <a:pt x="1064" y="20032"/>
                  </a:cubicBezTo>
                  <a:lnTo>
                    <a:pt x="20062" y="1065"/>
                  </a:lnTo>
                  <a:cubicBezTo>
                    <a:pt x="20001" y="700"/>
                    <a:pt x="19940" y="335"/>
                    <a:pt x="198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13"/>
            <p:cNvSpPr/>
            <p:nvPr/>
          </p:nvSpPr>
          <p:spPr>
            <a:xfrm>
              <a:off x="6261775" y="1535275"/>
              <a:ext cx="397450" cy="397450"/>
            </a:xfrm>
            <a:custGeom>
              <a:avLst/>
              <a:gdLst/>
              <a:ahLst/>
              <a:cxnLst/>
              <a:rect l="l" t="t" r="r" b="b"/>
              <a:pathLst>
                <a:path w="15898" h="15898" extrusionOk="0">
                  <a:moveTo>
                    <a:pt x="15898" y="0"/>
                  </a:moveTo>
                  <a:lnTo>
                    <a:pt x="1" y="15897"/>
                  </a:lnTo>
                  <a:cubicBezTo>
                    <a:pt x="487" y="15867"/>
                    <a:pt x="943" y="15836"/>
                    <a:pt x="1399" y="15745"/>
                  </a:cubicBezTo>
                  <a:lnTo>
                    <a:pt x="15776" y="1398"/>
                  </a:lnTo>
                  <a:cubicBezTo>
                    <a:pt x="15837" y="942"/>
                    <a:pt x="15867" y="487"/>
                    <a:pt x="158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13"/>
            <p:cNvSpPr/>
            <p:nvPr/>
          </p:nvSpPr>
          <p:spPr>
            <a:xfrm>
              <a:off x="6413750" y="1687250"/>
              <a:ext cx="207475" cy="207475"/>
            </a:xfrm>
            <a:custGeom>
              <a:avLst/>
              <a:gdLst/>
              <a:ahLst/>
              <a:cxnLst/>
              <a:rect l="l" t="t" r="r" b="b"/>
              <a:pathLst>
                <a:path w="8299" h="8299" extrusionOk="0">
                  <a:moveTo>
                    <a:pt x="8299" y="0"/>
                  </a:moveTo>
                  <a:lnTo>
                    <a:pt x="1" y="8298"/>
                  </a:lnTo>
                  <a:cubicBezTo>
                    <a:pt x="1095" y="7782"/>
                    <a:pt x="2129" y="7174"/>
                    <a:pt x="3101" y="6444"/>
                  </a:cubicBezTo>
                  <a:lnTo>
                    <a:pt x="6445" y="3101"/>
                  </a:lnTo>
                  <a:cubicBezTo>
                    <a:pt x="7174" y="2128"/>
                    <a:pt x="7813" y="1095"/>
                    <a:pt x="82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8" name="Google Shape;288;p13"/>
          <p:cNvSpPr/>
          <p:nvPr/>
        </p:nvSpPr>
        <p:spPr>
          <a:xfrm>
            <a:off x="8832351" y="2166598"/>
            <a:ext cx="64298" cy="63559"/>
          </a:xfrm>
          <a:custGeom>
            <a:avLst/>
            <a:gdLst/>
            <a:ahLst/>
            <a:cxnLst/>
            <a:rect l="l" t="t" r="r" b="b"/>
            <a:pathLst>
              <a:path w="2676" h="2645" extrusionOk="0">
                <a:moveTo>
                  <a:pt x="0" y="0"/>
                </a:moveTo>
                <a:lnTo>
                  <a:pt x="0" y="2645"/>
                </a:lnTo>
                <a:lnTo>
                  <a:pt x="2675" y="2645"/>
                </a:lnTo>
                <a:lnTo>
                  <a:pt x="2675" y="0"/>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13"/>
          <p:cNvSpPr/>
          <p:nvPr/>
        </p:nvSpPr>
        <p:spPr>
          <a:xfrm>
            <a:off x="8832351" y="2326570"/>
            <a:ext cx="64298" cy="64280"/>
          </a:xfrm>
          <a:custGeom>
            <a:avLst/>
            <a:gdLst/>
            <a:ahLst/>
            <a:cxnLst/>
            <a:rect l="l" t="t" r="r" b="b"/>
            <a:pathLst>
              <a:path w="2676" h="2675" extrusionOk="0">
                <a:moveTo>
                  <a:pt x="0" y="0"/>
                </a:moveTo>
                <a:lnTo>
                  <a:pt x="0" y="2675"/>
                </a:lnTo>
                <a:lnTo>
                  <a:pt x="2675" y="2675"/>
                </a:lnTo>
                <a:lnTo>
                  <a:pt x="2675" y="0"/>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13"/>
          <p:cNvSpPr/>
          <p:nvPr/>
        </p:nvSpPr>
        <p:spPr>
          <a:xfrm>
            <a:off x="8832351" y="2487262"/>
            <a:ext cx="64298" cy="63559"/>
          </a:xfrm>
          <a:custGeom>
            <a:avLst/>
            <a:gdLst/>
            <a:ahLst/>
            <a:cxnLst/>
            <a:rect l="l" t="t" r="r" b="b"/>
            <a:pathLst>
              <a:path w="2676" h="2645" extrusionOk="0">
                <a:moveTo>
                  <a:pt x="0" y="0"/>
                </a:moveTo>
                <a:lnTo>
                  <a:pt x="0" y="2645"/>
                </a:lnTo>
                <a:lnTo>
                  <a:pt x="2675" y="2645"/>
                </a:lnTo>
                <a:lnTo>
                  <a:pt x="2675" y="0"/>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3"/>
          <p:cNvSpPr/>
          <p:nvPr/>
        </p:nvSpPr>
        <p:spPr>
          <a:xfrm>
            <a:off x="247350" y="2913714"/>
            <a:ext cx="64875" cy="64913"/>
          </a:xfrm>
          <a:custGeom>
            <a:avLst/>
            <a:gdLst/>
            <a:ahLst/>
            <a:cxnLst/>
            <a:rect l="l" t="t" r="r" b="b"/>
            <a:pathLst>
              <a:path w="2675" h="2676" extrusionOk="0">
                <a:moveTo>
                  <a:pt x="0" y="1"/>
                </a:moveTo>
                <a:lnTo>
                  <a:pt x="0" y="2676"/>
                </a:lnTo>
                <a:lnTo>
                  <a:pt x="2675" y="2676"/>
                </a:lnTo>
                <a:lnTo>
                  <a:pt x="2675"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3"/>
          <p:cNvSpPr/>
          <p:nvPr/>
        </p:nvSpPr>
        <p:spPr>
          <a:xfrm>
            <a:off x="247350" y="2752257"/>
            <a:ext cx="64875" cy="64889"/>
          </a:xfrm>
          <a:custGeom>
            <a:avLst/>
            <a:gdLst/>
            <a:ahLst/>
            <a:cxnLst/>
            <a:rect l="l" t="t" r="r" b="b"/>
            <a:pathLst>
              <a:path w="2675" h="2675" extrusionOk="0">
                <a:moveTo>
                  <a:pt x="0" y="0"/>
                </a:moveTo>
                <a:lnTo>
                  <a:pt x="0" y="2675"/>
                </a:lnTo>
                <a:lnTo>
                  <a:pt x="2675" y="2675"/>
                </a:lnTo>
                <a:lnTo>
                  <a:pt x="2675" y="0"/>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3"/>
          <p:cNvSpPr/>
          <p:nvPr/>
        </p:nvSpPr>
        <p:spPr>
          <a:xfrm>
            <a:off x="247350" y="2590777"/>
            <a:ext cx="64875" cy="64161"/>
          </a:xfrm>
          <a:custGeom>
            <a:avLst/>
            <a:gdLst/>
            <a:ahLst/>
            <a:cxnLst/>
            <a:rect l="l" t="t" r="r" b="b"/>
            <a:pathLst>
              <a:path w="2675" h="2645" extrusionOk="0">
                <a:moveTo>
                  <a:pt x="0" y="0"/>
                </a:moveTo>
                <a:lnTo>
                  <a:pt x="0" y="2645"/>
                </a:lnTo>
                <a:lnTo>
                  <a:pt x="2675" y="2645"/>
                </a:lnTo>
                <a:lnTo>
                  <a:pt x="2675" y="0"/>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3"/>
          <p:cNvSpPr/>
          <p:nvPr/>
        </p:nvSpPr>
        <p:spPr>
          <a:xfrm>
            <a:off x="7285087" y="306378"/>
            <a:ext cx="1611574" cy="1722263"/>
          </a:xfrm>
          <a:custGeom>
            <a:avLst/>
            <a:gdLst/>
            <a:ahLst/>
            <a:cxnLst/>
            <a:rect l="l" t="t" r="r" b="b"/>
            <a:pathLst>
              <a:path w="57510" h="61460" extrusionOk="0">
                <a:moveTo>
                  <a:pt x="1" y="0"/>
                </a:moveTo>
                <a:lnTo>
                  <a:pt x="1" y="1915"/>
                </a:lnTo>
                <a:lnTo>
                  <a:pt x="55230" y="1915"/>
                </a:lnTo>
                <a:lnTo>
                  <a:pt x="55230" y="61460"/>
                </a:lnTo>
                <a:lnTo>
                  <a:pt x="57510" y="61460"/>
                </a:lnTo>
                <a:lnTo>
                  <a:pt x="5751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3"/>
          <p:cNvSpPr/>
          <p:nvPr/>
        </p:nvSpPr>
        <p:spPr>
          <a:xfrm>
            <a:off x="247339" y="3114855"/>
            <a:ext cx="1611574" cy="1722263"/>
          </a:xfrm>
          <a:custGeom>
            <a:avLst/>
            <a:gdLst/>
            <a:ahLst/>
            <a:cxnLst/>
            <a:rect l="l" t="t" r="r" b="b"/>
            <a:pathLst>
              <a:path w="57510" h="61460" extrusionOk="0">
                <a:moveTo>
                  <a:pt x="1" y="0"/>
                </a:moveTo>
                <a:lnTo>
                  <a:pt x="1" y="61460"/>
                </a:lnTo>
                <a:lnTo>
                  <a:pt x="57510" y="61460"/>
                </a:lnTo>
                <a:lnTo>
                  <a:pt x="57510" y="59545"/>
                </a:lnTo>
                <a:lnTo>
                  <a:pt x="2281" y="59545"/>
                </a:lnTo>
                <a:lnTo>
                  <a:pt x="228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p:cSld name="CUSTOM_1">
    <p:spTree>
      <p:nvGrpSpPr>
        <p:cNvPr id="1" name="Shape 296"/>
        <p:cNvGrpSpPr/>
        <p:nvPr/>
      </p:nvGrpSpPr>
      <p:grpSpPr>
        <a:xfrm>
          <a:off x="0" y="0"/>
          <a:ext cx="0" cy="0"/>
          <a:chOff x="0" y="0"/>
          <a:chExt cx="0" cy="0"/>
        </a:xfrm>
      </p:grpSpPr>
      <p:grpSp>
        <p:nvGrpSpPr>
          <p:cNvPr id="297" name="Google Shape;297;p14"/>
          <p:cNvGrpSpPr/>
          <p:nvPr/>
        </p:nvGrpSpPr>
        <p:grpSpPr>
          <a:xfrm>
            <a:off x="-359057" y="-532413"/>
            <a:ext cx="1534963" cy="1046179"/>
            <a:chOff x="3916750" y="1194074"/>
            <a:chExt cx="1107158" cy="754601"/>
          </a:xfrm>
        </p:grpSpPr>
        <p:sp>
          <p:nvSpPr>
            <p:cNvPr id="298" name="Google Shape;298;p14"/>
            <p:cNvSpPr/>
            <p:nvPr/>
          </p:nvSpPr>
          <p:spPr>
            <a:xfrm>
              <a:off x="3916750" y="1351375"/>
              <a:ext cx="642125" cy="597300"/>
            </a:xfrm>
            <a:custGeom>
              <a:avLst/>
              <a:gdLst/>
              <a:ahLst/>
              <a:cxnLst/>
              <a:rect l="l" t="t" r="r" b="b"/>
              <a:pathLst>
                <a:path w="25685" h="23892" extrusionOk="0">
                  <a:moveTo>
                    <a:pt x="23892" y="0"/>
                  </a:moveTo>
                  <a:lnTo>
                    <a:pt x="1" y="23891"/>
                  </a:lnTo>
                  <a:lnTo>
                    <a:pt x="1764" y="23891"/>
                  </a:lnTo>
                  <a:lnTo>
                    <a:pt x="25685" y="0"/>
                  </a:lnTo>
                  <a:close/>
                </a:path>
              </a:pathLst>
            </a:custGeom>
            <a:solidFill>
              <a:srgbClr val="AB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4"/>
            <p:cNvSpPr/>
            <p:nvPr/>
          </p:nvSpPr>
          <p:spPr>
            <a:xfrm>
              <a:off x="4266283" y="1194074"/>
              <a:ext cx="757625" cy="712800"/>
            </a:xfrm>
            <a:custGeom>
              <a:avLst/>
              <a:gdLst/>
              <a:ahLst/>
              <a:cxnLst/>
              <a:rect l="l" t="t" r="r" b="b"/>
              <a:pathLst>
                <a:path w="30305" h="28512" extrusionOk="0">
                  <a:moveTo>
                    <a:pt x="28511" y="1"/>
                  </a:moveTo>
                  <a:lnTo>
                    <a:pt x="0" y="28512"/>
                  </a:lnTo>
                  <a:lnTo>
                    <a:pt x="1793" y="28512"/>
                  </a:lnTo>
                  <a:lnTo>
                    <a:pt x="303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0" name="Google Shape;300;p14"/>
          <p:cNvSpPr/>
          <p:nvPr/>
        </p:nvSpPr>
        <p:spPr>
          <a:xfrm>
            <a:off x="8348547" y="4345524"/>
            <a:ext cx="1050371" cy="988226"/>
          </a:xfrm>
          <a:custGeom>
            <a:avLst/>
            <a:gdLst/>
            <a:ahLst/>
            <a:cxnLst/>
            <a:rect l="l" t="t" r="r" b="b"/>
            <a:pathLst>
              <a:path w="30305" h="28512" extrusionOk="0">
                <a:moveTo>
                  <a:pt x="28511" y="1"/>
                </a:moveTo>
                <a:lnTo>
                  <a:pt x="0" y="28512"/>
                </a:lnTo>
                <a:lnTo>
                  <a:pt x="1793" y="28512"/>
                </a:lnTo>
                <a:lnTo>
                  <a:pt x="3030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4"/>
          <p:cNvSpPr/>
          <p:nvPr/>
        </p:nvSpPr>
        <p:spPr>
          <a:xfrm>
            <a:off x="7691480" y="4621557"/>
            <a:ext cx="890242" cy="828097"/>
          </a:xfrm>
          <a:custGeom>
            <a:avLst/>
            <a:gdLst/>
            <a:ahLst/>
            <a:cxnLst/>
            <a:rect l="l" t="t" r="r" b="b"/>
            <a:pathLst>
              <a:path w="25685" h="23892" extrusionOk="0">
                <a:moveTo>
                  <a:pt x="23892" y="0"/>
                </a:moveTo>
                <a:lnTo>
                  <a:pt x="1" y="23891"/>
                </a:lnTo>
                <a:lnTo>
                  <a:pt x="1764" y="23891"/>
                </a:lnTo>
                <a:lnTo>
                  <a:pt x="25685" y="0"/>
                </a:lnTo>
                <a:close/>
              </a:path>
            </a:pathLst>
          </a:custGeom>
          <a:solidFill>
            <a:srgbClr val="AB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4"/>
          <p:cNvSpPr/>
          <p:nvPr/>
        </p:nvSpPr>
        <p:spPr>
          <a:xfrm>
            <a:off x="8474635" y="3480924"/>
            <a:ext cx="1050371" cy="988226"/>
          </a:xfrm>
          <a:custGeom>
            <a:avLst/>
            <a:gdLst/>
            <a:ahLst/>
            <a:cxnLst/>
            <a:rect l="l" t="t" r="r" b="b"/>
            <a:pathLst>
              <a:path w="30305" h="28512" extrusionOk="0">
                <a:moveTo>
                  <a:pt x="28511" y="1"/>
                </a:moveTo>
                <a:lnTo>
                  <a:pt x="0" y="28512"/>
                </a:lnTo>
                <a:lnTo>
                  <a:pt x="1793" y="28512"/>
                </a:lnTo>
                <a:lnTo>
                  <a:pt x="303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4"/>
          <p:cNvSpPr/>
          <p:nvPr/>
        </p:nvSpPr>
        <p:spPr>
          <a:xfrm>
            <a:off x="8568204" y="4973842"/>
            <a:ext cx="611056" cy="610016"/>
          </a:xfrm>
          <a:custGeom>
            <a:avLst/>
            <a:gdLst/>
            <a:ahLst/>
            <a:cxnLst/>
            <a:rect l="l" t="t" r="r" b="b"/>
            <a:pathLst>
              <a:path w="17630" h="17600" extrusionOk="0">
                <a:moveTo>
                  <a:pt x="15836" y="1"/>
                </a:moveTo>
                <a:lnTo>
                  <a:pt x="0" y="15837"/>
                </a:lnTo>
                <a:lnTo>
                  <a:pt x="0" y="17600"/>
                </a:lnTo>
                <a:lnTo>
                  <a:pt x="1763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4"/>
          <p:cNvSpPr/>
          <p:nvPr/>
        </p:nvSpPr>
        <p:spPr>
          <a:xfrm>
            <a:off x="-359040" y="354362"/>
            <a:ext cx="1050371" cy="988226"/>
          </a:xfrm>
          <a:custGeom>
            <a:avLst/>
            <a:gdLst/>
            <a:ahLst/>
            <a:cxnLst/>
            <a:rect l="l" t="t" r="r" b="b"/>
            <a:pathLst>
              <a:path w="30305" h="28512" extrusionOk="0">
                <a:moveTo>
                  <a:pt x="28511" y="1"/>
                </a:moveTo>
                <a:lnTo>
                  <a:pt x="0" y="28512"/>
                </a:lnTo>
                <a:lnTo>
                  <a:pt x="1793" y="28512"/>
                </a:lnTo>
                <a:lnTo>
                  <a:pt x="303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4"/>
          <p:cNvSpPr txBox="1">
            <a:spLocks noGrp="1"/>
          </p:cNvSpPr>
          <p:nvPr>
            <p:ph type="title"/>
          </p:nvPr>
        </p:nvSpPr>
        <p:spPr>
          <a:xfrm>
            <a:off x="713225" y="539500"/>
            <a:ext cx="7717800" cy="753300"/>
          </a:xfrm>
          <a:prstGeom prst="rect">
            <a:avLst/>
          </a:prstGeom>
        </p:spPr>
        <p:txBody>
          <a:bodyPr spcFirstLastPara="1" wrap="square" lIns="91425" tIns="91425" rIns="91425" bIns="91425" anchor="t" anchorCtr="0">
            <a:noAutofit/>
          </a:bodyPr>
          <a:lstStyle>
            <a:lvl1pPr lvl="0" rtl="0">
              <a:spcBef>
                <a:spcPts val="0"/>
              </a:spcBef>
              <a:spcAft>
                <a:spcPts val="0"/>
              </a:spcAft>
              <a:buSzPts val="3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06" name="Google Shape;306;p14"/>
          <p:cNvSpPr txBox="1">
            <a:spLocks noGrp="1"/>
          </p:cNvSpPr>
          <p:nvPr>
            <p:ph type="title" idx="2"/>
          </p:nvPr>
        </p:nvSpPr>
        <p:spPr>
          <a:xfrm>
            <a:off x="703963" y="2713550"/>
            <a:ext cx="2572500" cy="609900"/>
          </a:xfrm>
          <a:prstGeom prst="rect">
            <a:avLst/>
          </a:prstGeom>
        </p:spPr>
        <p:txBody>
          <a:bodyPr spcFirstLastPara="1" wrap="square" lIns="91425" tIns="91425" rIns="91425" bIns="91425" anchor="t" anchorCtr="0">
            <a:noAutofit/>
          </a:bodyPr>
          <a:lstStyle>
            <a:lvl1pPr lvl="0">
              <a:spcBef>
                <a:spcPts val="0"/>
              </a:spcBef>
              <a:spcAft>
                <a:spcPts val="0"/>
              </a:spcAft>
              <a:buClr>
                <a:schemeClr val="lt2"/>
              </a:buClr>
              <a:buSzPts val="2600"/>
              <a:buNone/>
              <a:defRPr sz="2600">
                <a:solidFill>
                  <a:schemeClr val="lt2"/>
                </a:solidFill>
              </a:defRPr>
            </a:lvl1pPr>
            <a:lvl2pPr lvl="1">
              <a:spcBef>
                <a:spcPts val="0"/>
              </a:spcBef>
              <a:spcAft>
                <a:spcPts val="0"/>
              </a:spcAft>
              <a:buSzPts val="2800"/>
              <a:buFont typeface="Bebas Neue"/>
              <a:buNone/>
              <a:defRPr>
                <a:latin typeface="Bebas Neue"/>
                <a:ea typeface="Bebas Neue"/>
                <a:cs typeface="Bebas Neue"/>
                <a:sym typeface="Bebas Neue"/>
              </a:defRPr>
            </a:lvl2pPr>
            <a:lvl3pPr lvl="2">
              <a:spcBef>
                <a:spcPts val="0"/>
              </a:spcBef>
              <a:spcAft>
                <a:spcPts val="0"/>
              </a:spcAft>
              <a:buSzPts val="2800"/>
              <a:buFont typeface="Bebas Neue"/>
              <a:buNone/>
              <a:defRPr>
                <a:latin typeface="Bebas Neue"/>
                <a:ea typeface="Bebas Neue"/>
                <a:cs typeface="Bebas Neue"/>
                <a:sym typeface="Bebas Neue"/>
              </a:defRPr>
            </a:lvl3pPr>
            <a:lvl4pPr lvl="3">
              <a:spcBef>
                <a:spcPts val="0"/>
              </a:spcBef>
              <a:spcAft>
                <a:spcPts val="0"/>
              </a:spcAft>
              <a:buSzPts val="2800"/>
              <a:buFont typeface="Bebas Neue"/>
              <a:buNone/>
              <a:defRPr>
                <a:latin typeface="Bebas Neue"/>
                <a:ea typeface="Bebas Neue"/>
                <a:cs typeface="Bebas Neue"/>
                <a:sym typeface="Bebas Neue"/>
              </a:defRPr>
            </a:lvl4pPr>
            <a:lvl5pPr lvl="4">
              <a:spcBef>
                <a:spcPts val="0"/>
              </a:spcBef>
              <a:spcAft>
                <a:spcPts val="0"/>
              </a:spcAft>
              <a:buSzPts val="2800"/>
              <a:buFont typeface="Bebas Neue"/>
              <a:buNone/>
              <a:defRPr>
                <a:latin typeface="Bebas Neue"/>
                <a:ea typeface="Bebas Neue"/>
                <a:cs typeface="Bebas Neue"/>
                <a:sym typeface="Bebas Neue"/>
              </a:defRPr>
            </a:lvl5pPr>
            <a:lvl6pPr lvl="5">
              <a:spcBef>
                <a:spcPts val="0"/>
              </a:spcBef>
              <a:spcAft>
                <a:spcPts val="0"/>
              </a:spcAft>
              <a:buSzPts val="2800"/>
              <a:buFont typeface="Bebas Neue"/>
              <a:buNone/>
              <a:defRPr>
                <a:latin typeface="Bebas Neue"/>
                <a:ea typeface="Bebas Neue"/>
                <a:cs typeface="Bebas Neue"/>
                <a:sym typeface="Bebas Neue"/>
              </a:defRPr>
            </a:lvl6pPr>
            <a:lvl7pPr lvl="6">
              <a:spcBef>
                <a:spcPts val="0"/>
              </a:spcBef>
              <a:spcAft>
                <a:spcPts val="0"/>
              </a:spcAft>
              <a:buSzPts val="2800"/>
              <a:buFont typeface="Bebas Neue"/>
              <a:buNone/>
              <a:defRPr>
                <a:latin typeface="Bebas Neue"/>
                <a:ea typeface="Bebas Neue"/>
                <a:cs typeface="Bebas Neue"/>
                <a:sym typeface="Bebas Neue"/>
              </a:defRPr>
            </a:lvl7pPr>
            <a:lvl8pPr lvl="7">
              <a:spcBef>
                <a:spcPts val="0"/>
              </a:spcBef>
              <a:spcAft>
                <a:spcPts val="0"/>
              </a:spcAft>
              <a:buSzPts val="2800"/>
              <a:buFont typeface="Bebas Neue"/>
              <a:buNone/>
              <a:defRPr>
                <a:latin typeface="Bebas Neue"/>
                <a:ea typeface="Bebas Neue"/>
                <a:cs typeface="Bebas Neue"/>
                <a:sym typeface="Bebas Neue"/>
              </a:defRPr>
            </a:lvl8pPr>
            <a:lvl9pPr lvl="8">
              <a:spcBef>
                <a:spcPts val="0"/>
              </a:spcBef>
              <a:spcAft>
                <a:spcPts val="0"/>
              </a:spcAft>
              <a:buSzPts val="2800"/>
              <a:buFont typeface="Bebas Neue"/>
              <a:buNone/>
              <a:defRPr>
                <a:latin typeface="Bebas Neue"/>
                <a:ea typeface="Bebas Neue"/>
                <a:cs typeface="Bebas Neue"/>
                <a:sym typeface="Bebas Neue"/>
              </a:defRPr>
            </a:lvl9pPr>
          </a:lstStyle>
          <a:p>
            <a:endParaRPr/>
          </a:p>
        </p:txBody>
      </p:sp>
      <p:sp>
        <p:nvSpPr>
          <p:cNvPr id="307" name="Google Shape;307;p14"/>
          <p:cNvSpPr txBox="1">
            <a:spLocks noGrp="1"/>
          </p:cNvSpPr>
          <p:nvPr>
            <p:ph type="title" idx="3"/>
          </p:nvPr>
        </p:nvSpPr>
        <p:spPr>
          <a:xfrm>
            <a:off x="3294763" y="2713550"/>
            <a:ext cx="2554500" cy="6099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2600"/>
              <a:buNone/>
              <a:defRPr sz="2600">
                <a:solidFill>
                  <a:schemeClr val="lt2"/>
                </a:solidFill>
              </a:defRPr>
            </a:lvl1pPr>
            <a:lvl2pPr lvl="1" rtl="0">
              <a:spcBef>
                <a:spcPts val="0"/>
              </a:spcBef>
              <a:spcAft>
                <a:spcPts val="0"/>
              </a:spcAft>
              <a:buSzPts val="2800"/>
              <a:buFont typeface="Bebas Neue"/>
              <a:buNone/>
              <a:defRPr>
                <a:latin typeface="Bebas Neue"/>
                <a:ea typeface="Bebas Neue"/>
                <a:cs typeface="Bebas Neue"/>
                <a:sym typeface="Bebas Neue"/>
              </a:defRPr>
            </a:lvl2pPr>
            <a:lvl3pPr lvl="2" rtl="0">
              <a:spcBef>
                <a:spcPts val="0"/>
              </a:spcBef>
              <a:spcAft>
                <a:spcPts val="0"/>
              </a:spcAft>
              <a:buSzPts val="2800"/>
              <a:buFont typeface="Bebas Neue"/>
              <a:buNone/>
              <a:defRPr>
                <a:latin typeface="Bebas Neue"/>
                <a:ea typeface="Bebas Neue"/>
                <a:cs typeface="Bebas Neue"/>
                <a:sym typeface="Bebas Neue"/>
              </a:defRPr>
            </a:lvl3pPr>
            <a:lvl4pPr lvl="3" rtl="0">
              <a:spcBef>
                <a:spcPts val="0"/>
              </a:spcBef>
              <a:spcAft>
                <a:spcPts val="0"/>
              </a:spcAft>
              <a:buSzPts val="2800"/>
              <a:buFont typeface="Bebas Neue"/>
              <a:buNone/>
              <a:defRPr>
                <a:latin typeface="Bebas Neue"/>
                <a:ea typeface="Bebas Neue"/>
                <a:cs typeface="Bebas Neue"/>
                <a:sym typeface="Bebas Neue"/>
              </a:defRPr>
            </a:lvl4pPr>
            <a:lvl5pPr lvl="4" rtl="0">
              <a:spcBef>
                <a:spcPts val="0"/>
              </a:spcBef>
              <a:spcAft>
                <a:spcPts val="0"/>
              </a:spcAft>
              <a:buSzPts val="2800"/>
              <a:buFont typeface="Bebas Neue"/>
              <a:buNone/>
              <a:defRPr>
                <a:latin typeface="Bebas Neue"/>
                <a:ea typeface="Bebas Neue"/>
                <a:cs typeface="Bebas Neue"/>
                <a:sym typeface="Bebas Neue"/>
              </a:defRPr>
            </a:lvl5pPr>
            <a:lvl6pPr lvl="5" rtl="0">
              <a:spcBef>
                <a:spcPts val="0"/>
              </a:spcBef>
              <a:spcAft>
                <a:spcPts val="0"/>
              </a:spcAft>
              <a:buSzPts val="2800"/>
              <a:buFont typeface="Bebas Neue"/>
              <a:buNone/>
              <a:defRPr>
                <a:latin typeface="Bebas Neue"/>
                <a:ea typeface="Bebas Neue"/>
                <a:cs typeface="Bebas Neue"/>
                <a:sym typeface="Bebas Neue"/>
              </a:defRPr>
            </a:lvl6pPr>
            <a:lvl7pPr lvl="6" rtl="0">
              <a:spcBef>
                <a:spcPts val="0"/>
              </a:spcBef>
              <a:spcAft>
                <a:spcPts val="0"/>
              </a:spcAft>
              <a:buSzPts val="2800"/>
              <a:buFont typeface="Bebas Neue"/>
              <a:buNone/>
              <a:defRPr>
                <a:latin typeface="Bebas Neue"/>
                <a:ea typeface="Bebas Neue"/>
                <a:cs typeface="Bebas Neue"/>
                <a:sym typeface="Bebas Neue"/>
              </a:defRPr>
            </a:lvl7pPr>
            <a:lvl8pPr lvl="7" rtl="0">
              <a:spcBef>
                <a:spcPts val="0"/>
              </a:spcBef>
              <a:spcAft>
                <a:spcPts val="0"/>
              </a:spcAft>
              <a:buSzPts val="2800"/>
              <a:buFont typeface="Bebas Neue"/>
              <a:buNone/>
              <a:defRPr>
                <a:latin typeface="Bebas Neue"/>
                <a:ea typeface="Bebas Neue"/>
                <a:cs typeface="Bebas Neue"/>
                <a:sym typeface="Bebas Neue"/>
              </a:defRPr>
            </a:lvl8pPr>
            <a:lvl9pPr lvl="8" rtl="0">
              <a:spcBef>
                <a:spcPts val="0"/>
              </a:spcBef>
              <a:spcAft>
                <a:spcPts val="0"/>
              </a:spcAft>
              <a:buSzPts val="2800"/>
              <a:buFont typeface="Bebas Neue"/>
              <a:buNone/>
              <a:defRPr>
                <a:latin typeface="Bebas Neue"/>
                <a:ea typeface="Bebas Neue"/>
                <a:cs typeface="Bebas Neue"/>
                <a:sym typeface="Bebas Neue"/>
              </a:defRPr>
            </a:lvl9pPr>
          </a:lstStyle>
          <a:p>
            <a:endParaRPr/>
          </a:p>
        </p:txBody>
      </p:sp>
      <p:sp>
        <p:nvSpPr>
          <p:cNvPr id="308" name="Google Shape;308;p14"/>
          <p:cNvSpPr txBox="1">
            <a:spLocks noGrp="1"/>
          </p:cNvSpPr>
          <p:nvPr>
            <p:ph type="title" idx="4"/>
          </p:nvPr>
        </p:nvSpPr>
        <p:spPr>
          <a:xfrm>
            <a:off x="5867563" y="2713550"/>
            <a:ext cx="2572500" cy="6099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2600"/>
              <a:buNone/>
              <a:defRPr sz="2600">
                <a:solidFill>
                  <a:schemeClr val="lt2"/>
                </a:solidFill>
              </a:defRPr>
            </a:lvl1pPr>
            <a:lvl2pPr lvl="1" rtl="0">
              <a:spcBef>
                <a:spcPts val="0"/>
              </a:spcBef>
              <a:spcAft>
                <a:spcPts val="0"/>
              </a:spcAft>
              <a:buSzPts val="2800"/>
              <a:buFont typeface="Bebas Neue"/>
              <a:buNone/>
              <a:defRPr>
                <a:latin typeface="Bebas Neue"/>
                <a:ea typeface="Bebas Neue"/>
                <a:cs typeface="Bebas Neue"/>
                <a:sym typeface="Bebas Neue"/>
              </a:defRPr>
            </a:lvl2pPr>
            <a:lvl3pPr lvl="2" rtl="0">
              <a:spcBef>
                <a:spcPts val="0"/>
              </a:spcBef>
              <a:spcAft>
                <a:spcPts val="0"/>
              </a:spcAft>
              <a:buSzPts val="2800"/>
              <a:buFont typeface="Bebas Neue"/>
              <a:buNone/>
              <a:defRPr>
                <a:latin typeface="Bebas Neue"/>
                <a:ea typeface="Bebas Neue"/>
                <a:cs typeface="Bebas Neue"/>
                <a:sym typeface="Bebas Neue"/>
              </a:defRPr>
            </a:lvl3pPr>
            <a:lvl4pPr lvl="3" rtl="0">
              <a:spcBef>
                <a:spcPts val="0"/>
              </a:spcBef>
              <a:spcAft>
                <a:spcPts val="0"/>
              </a:spcAft>
              <a:buSzPts val="2800"/>
              <a:buFont typeface="Bebas Neue"/>
              <a:buNone/>
              <a:defRPr>
                <a:latin typeface="Bebas Neue"/>
                <a:ea typeface="Bebas Neue"/>
                <a:cs typeface="Bebas Neue"/>
                <a:sym typeface="Bebas Neue"/>
              </a:defRPr>
            </a:lvl4pPr>
            <a:lvl5pPr lvl="4" rtl="0">
              <a:spcBef>
                <a:spcPts val="0"/>
              </a:spcBef>
              <a:spcAft>
                <a:spcPts val="0"/>
              </a:spcAft>
              <a:buSzPts val="2800"/>
              <a:buFont typeface="Bebas Neue"/>
              <a:buNone/>
              <a:defRPr>
                <a:latin typeface="Bebas Neue"/>
                <a:ea typeface="Bebas Neue"/>
                <a:cs typeface="Bebas Neue"/>
                <a:sym typeface="Bebas Neue"/>
              </a:defRPr>
            </a:lvl5pPr>
            <a:lvl6pPr lvl="5" rtl="0">
              <a:spcBef>
                <a:spcPts val="0"/>
              </a:spcBef>
              <a:spcAft>
                <a:spcPts val="0"/>
              </a:spcAft>
              <a:buSzPts val="2800"/>
              <a:buFont typeface="Bebas Neue"/>
              <a:buNone/>
              <a:defRPr>
                <a:latin typeface="Bebas Neue"/>
                <a:ea typeface="Bebas Neue"/>
                <a:cs typeface="Bebas Neue"/>
                <a:sym typeface="Bebas Neue"/>
              </a:defRPr>
            </a:lvl6pPr>
            <a:lvl7pPr lvl="6" rtl="0">
              <a:spcBef>
                <a:spcPts val="0"/>
              </a:spcBef>
              <a:spcAft>
                <a:spcPts val="0"/>
              </a:spcAft>
              <a:buSzPts val="2800"/>
              <a:buFont typeface="Bebas Neue"/>
              <a:buNone/>
              <a:defRPr>
                <a:latin typeface="Bebas Neue"/>
                <a:ea typeface="Bebas Neue"/>
                <a:cs typeface="Bebas Neue"/>
                <a:sym typeface="Bebas Neue"/>
              </a:defRPr>
            </a:lvl7pPr>
            <a:lvl8pPr lvl="7" rtl="0">
              <a:spcBef>
                <a:spcPts val="0"/>
              </a:spcBef>
              <a:spcAft>
                <a:spcPts val="0"/>
              </a:spcAft>
              <a:buSzPts val="2800"/>
              <a:buFont typeface="Bebas Neue"/>
              <a:buNone/>
              <a:defRPr>
                <a:latin typeface="Bebas Neue"/>
                <a:ea typeface="Bebas Neue"/>
                <a:cs typeface="Bebas Neue"/>
                <a:sym typeface="Bebas Neue"/>
              </a:defRPr>
            </a:lvl8pPr>
            <a:lvl9pPr lvl="8" rtl="0">
              <a:spcBef>
                <a:spcPts val="0"/>
              </a:spcBef>
              <a:spcAft>
                <a:spcPts val="0"/>
              </a:spcAft>
              <a:buSzPts val="2800"/>
              <a:buFont typeface="Bebas Neue"/>
              <a:buNone/>
              <a:defRPr>
                <a:latin typeface="Bebas Neue"/>
                <a:ea typeface="Bebas Neue"/>
                <a:cs typeface="Bebas Neue"/>
                <a:sym typeface="Bebas Neue"/>
              </a:defRPr>
            </a:lvl9pPr>
          </a:lstStyle>
          <a:p>
            <a:endParaRPr/>
          </a:p>
        </p:txBody>
      </p:sp>
      <p:sp>
        <p:nvSpPr>
          <p:cNvPr id="309" name="Google Shape;309;p14"/>
          <p:cNvSpPr txBox="1">
            <a:spLocks noGrp="1"/>
          </p:cNvSpPr>
          <p:nvPr>
            <p:ph type="subTitle" idx="1"/>
          </p:nvPr>
        </p:nvSpPr>
        <p:spPr>
          <a:xfrm>
            <a:off x="702938" y="3210600"/>
            <a:ext cx="2572500" cy="639300"/>
          </a:xfrm>
          <a:prstGeom prst="rect">
            <a:avLst/>
          </a:prstGeom>
        </p:spPr>
        <p:txBody>
          <a:bodyPr spcFirstLastPara="1" wrap="square" lIns="91425" tIns="91425" rIns="91425" bIns="91425" anchor="t" anchorCtr="0">
            <a:noAutofit/>
          </a:bodyPr>
          <a:lstStyle>
            <a:lvl1pPr lvl="0" algn="ctr">
              <a:spcBef>
                <a:spcPts val="0"/>
              </a:spcBef>
              <a:spcAft>
                <a:spcPts val="0"/>
              </a:spcAft>
              <a:buSzPts val="1600"/>
              <a:buNone/>
              <a:defRPr>
                <a:solidFill>
                  <a:schemeClr val="lt1"/>
                </a:solidFill>
              </a:defRPr>
            </a:lvl1pPr>
            <a:lvl2pPr lvl="1">
              <a:spcBef>
                <a:spcPts val="1600"/>
              </a:spcBef>
              <a:spcAft>
                <a:spcPts val="0"/>
              </a:spcAft>
              <a:buSzPts val="1600"/>
              <a:buNone/>
              <a:defRPr/>
            </a:lvl2pPr>
            <a:lvl3pPr lvl="2">
              <a:spcBef>
                <a:spcPts val="1600"/>
              </a:spcBef>
              <a:spcAft>
                <a:spcPts val="0"/>
              </a:spcAft>
              <a:buSzPts val="1600"/>
              <a:buNone/>
              <a:defRPr/>
            </a:lvl3pPr>
            <a:lvl4pPr lvl="3">
              <a:spcBef>
                <a:spcPts val="1600"/>
              </a:spcBef>
              <a:spcAft>
                <a:spcPts val="0"/>
              </a:spcAft>
              <a:buSzPts val="1600"/>
              <a:buNone/>
              <a:defRPr/>
            </a:lvl4pPr>
            <a:lvl5pPr lvl="4">
              <a:spcBef>
                <a:spcPts val="1600"/>
              </a:spcBef>
              <a:spcAft>
                <a:spcPts val="0"/>
              </a:spcAft>
              <a:buSzPts val="1600"/>
              <a:buNone/>
              <a:defRPr/>
            </a:lvl5pPr>
            <a:lvl6pPr lvl="5">
              <a:spcBef>
                <a:spcPts val="1600"/>
              </a:spcBef>
              <a:spcAft>
                <a:spcPts val="0"/>
              </a:spcAft>
              <a:buSzPts val="1600"/>
              <a:buNone/>
              <a:defRPr/>
            </a:lvl6pPr>
            <a:lvl7pPr lvl="6">
              <a:spcBef>
                <a:spcPts val="1600"/>
              </a:spcBef>
              <a:spcAft>
                <a:spcPts val="0"/>
              </a:spcAft>
              <a:buSzPts val="1600"/>
              <a:buNone/>
              <a:defRPr/>
            </a:lvl7pPr>
            <a:lvl8pPr lvl="7">
              <a:spcBef>
                <a:spcPts val="1600"/>
              </a:spcBef>
              <a:spcAft>
                <a:spcPts val="0"/>
              </a:spcAft>
              <a:buSzPts val="1600"/>
              <a:buNone/>
              <a:defRPr/>
            </a:lvl8pPr>
            <a:lvl9pPr lvl="8">
              <a:spcBef>
                <a:spcPts val="1600"/>
              </a:spcBef>
              <a:spcAft>
                <a:spcPts val="1600"/>
              </a:spcAft>
              <a:buSzPts val="1600"/>
              <a:buNone/>
              <a:defRPr/>
            </a:lvl9pPr>
          </a:lstStyle>
          <a:p>
            <a:endParaRPr/>
          </a:p>
        </p:txBody>
      </p:sp>
      <p:sp>
        <p:nvSpPr>
          <p:cNvPr id="310" name="Google Shape;310;p14"/>
          <p:cNvSpPr txBox="1">
            <a:spLocks noGrp="1"/>
          </p:cNvSpPr>
          <p:nvPr>
            <p:ph type="subTitle" idx="5"/>
          </p:nvPr>
        </p:nvSpPr>
        <p:spPr>
          <a:xfrm>
            <a:off x="3277488" y="3210600"/>
            <a:ext cx="2572500" cy="639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solidFill>
                  <a:schemeClr val="lt1"/>
                </a:solidFill>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a:endParaRPr/>
          </a:p>
        </p:txBody>
      </p:sp>
      <p:sp>
        <p:nvSpPr>
          <p:cNvPr id="311" name="Google Shape;311;p14"/>
          <p:cNvSpPr txBox="1">
            <a:spLocks noGrp="1"/>
          </p:cNvSpPr>
          <p:nvPr>
            <p:ph type="subTitle" idx="6"/>
          </p:nvPr>
        </p:nvSpPr>
        <p:spPr>
          <a:xfrm>
            <a:off x="5868563" y="3210600"/>
            <a:ext cx="2572500" cy="639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solidFill>
                  <a:schemeClr val="lt1"/>
                </a:solidFill>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hree columns 1">
  <p:cSld name="CUSTOM_1_3">
    <p:spTree>
      <p:nvGrpSpPr>
        <p:cNvPr id="1" name="Shape 312"/>
        <p:cNvGrpSpPr/>
        <p:nvPr/>
      </p:nvGrpSpPr>
      <p:grpSpPr>
        <a:xfrm>
          <a:off x="0" y="0"/>
          <a:ext cx="0" cy="0"/>
          <a:chOff x="0" y="0"/>
          <a:chExt cx="0" cy="0"/>
        </a:xfrm>
      </p:grpSpPr>
      <p:sp>
        <p:nvSpPr>
          <p:cNvPr id="313" name="Google Shape;313;p15"/>
          <p:cNvSpPr txBox="1">
            <a:spLocks noGrp="1"/>
          </p:cNvSpPr>
          <p:nvPr>
            <p:ph type="title"/>
          </p:nvPr>
        </p:nvSpPr>
        <p:spPr>
          <a:xfrm>
            <a:off x="713225" y="539500"/>
            <a:ext cx="7717800" cy="753300"/>
          </a:xfrm>
          <a:prstGeom prst="rect">
            <a:avLst/>
          </a:prstGeom>
        </p:spPr>
        <p:txBody>
          <a:bodyPr spcFirstLastPara="1" wrap="square" lIns="91425" tIns="91425" rIns="91425" bIns="91425" anchor="t" anchorCtr="0">
            <a:noAutofit/>
          </a:bodyPr>
          <a:lstStyle>
            <a:lvl1pPr lvl="0" rtl="0">
              <a:spcBef>
                <a:spcPts val="0"/>
              </a:spcBef>
              <a:spcAft>
                <a:spcPts val="0"/>
              </a:spcAft>
              <a:buSzPts val="3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14" name="Google Shape;314;p15"/>
          <p:cNvSpPr txBox="1">
            <a:spLocks noGrp="1"/>
          </p:cNvSpPr>
          <p:nvPr>
            <p:ph type="title" idx="2"/>
          </p:nvPr>
        </p:nvSpPr>
        <p:spPr>
          <a:xfrm>
            <a:off x="713225" y="1875350"/>
            <a:ext cx="2572500" cy="6099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2600"/>
              <a:buNone/>
              <a:defRPr sz="2600">
                <a:solidFill>
                  <a:schemeClr val="lt2"/>
                </a:solidFill>
              </a:defRPr>
            </a:lvl1pPr>
            <a:lvl2pPr lvl="1" rtl="0">
              <a:spcBef>
                <a:spcPts val="0"/>
              </a:spcBef>
              <a:spcAft>
                <a:spcPts val="0"/>
              </a:spcAft>
              <a:buSzPts val="2800"/>
              <a:buFont typeface="Bebas Neue"/>
              <a:buNone/>
              <a:defRPr>
                <a:latin typeface="Bebas Neue"/>
                <a:ea typeface="Bebas Neue"/>
                <a:cs typeface="Bebas Neue"/>
                <a:sym typeface="Bebas Neue"/>
              </a:defRPr>
            </a:lvl2pPr>
            <a:lvl3pPr lvl="2" rtl="0">
              <a:spcBef>
                <a:spcPts val="0"/>
              </a:spcBef>
              <a:spcAft>
                <a:spcPts val="0"/>
              </a:spcAft>
              <a:buSzPts val="2800"/>
              <a:buFont typeface="Bebas Neue"/>
              <a:buNone/>
              <a:defRPr>
                <a:latin typeface="Bebas Neue"/>
                <a:ea typeface="Bebas Neue"/>
                <a:cs typeface="Bebas Neue"/>
                <a:sym typeface="Bebas Neue"/>
              </a:defRPr>
            </a:lvl3pPr>
            <a:lvl4pPr lvl="3" rtl="0">
              <a:spcBef>
                <a:spcPts val="0"/>
              </a:spcBef>
              <a:spcAft>
                <a:spcPts val="0"/>
              </a:spcAft>
              <a:buSzPts val="2800"/>
              <a:buFont typeface="Bebas Neue"/>
              <a:buNone/>
              <a:defRPr>
                <a:latin typeface="Bebas Neue"/>
                <a:ea typeface="Bebas Neue"/>
                <a:cs typeface="Bebas Neue"/>
                <a:sym typeface="Bebas Neue"/>
              </a:defRPr>
            </a:lvl4pPr>
            <a:lvl5pPr lvl="4" rtl="0">
              <a:spcBef>
                <a:spcPts val="0"/>
              </a:spcBef>
              <a:spcAft>
                <a:spcPts val="0"/>
              </a:spcAft>
              <a:buSzPts val="2800"/>
              <a:buFont typeface="Bebas Neue"/>
              <a:buNone/>
              <a:defRPr>
                <a:latin typeface="Bebas Neue"/>
                <a:ea typeface="Bebas Neue"/>
                <a:cs typeface="Bebas Neue"/>
                <a:sym typeface="Bebas Neue"/>
              </a:defRPr>
            </a:lvl5pPr>
            <a:lvl6pPr lvl="5" rtl="0">
              <a:spcBef>
                <a:spcPts val="0"/>
              </a:spcBef>
              <a:spcAft>
                <a:spcPts val="0"/>
              </a:spcAft>
              <a:buSzPts val="2800"/>
              <a:buFont typeface="Bebas Neue"/>
              <a:buNone/>
              <a:defRPr>
                <a:latin typeface="Bebas Neue"/>
                <a:ea typeface="Bebas Neue"/>
                <a:cs typeface="Bebas Neue"/>
                <a:sym typeface="Bebas Neue"/>
              </a:defRPr>
            </a:lvl6pPr>
            <a:lvl7pPr lvl="6" rtl="0">
              <a:spcBef>
                <a:spcPts val="0"/>
              </a:spcBef>
              <a:spcAft>
                <a:spcPts val="0"/>
              </a:spcAft>
              <a:buSzPts val="2800"/>
              <a:buFont typeface="Bebas Neue"/>
              <a:buNone/>
              <a:defRPr>
                <a:latin typeface="Bebas Neue"/>
                <a:ea typeface="Bebas Neue"/>
                <a:cs typeface="Bebas Neue"/>
                <a:sym typeface="Bebas Neue"/>
              </a:defRPr>
            </a:lvl7pPr>
            <a:lvl8pPr lvl="7" rtl="0">
              <a:spcBef>
                <a:spcPts val="0"/>
              </a:spcBef>
              <a:spcAft>
                <a:spcPts val="0"/>
              </a:spcAft>
              <a:buSzPts val="2800"/>
              <a:buFont typeface="Bebas Neue"/>
              <a:buNone/>
              <a:defRPr>
                <a:latin typeface="Bebas Neue"/>
                <a:ea typeface="Bebas Neue"/>
                <a:cs typeface="Bebas Neue"/>
                <a:sym typeface="Bebas Neue"/>
              </a:defRPr>
            </a:lvl8pPr>
            <a:lvl9pPr lvl="8" rtl="0">
              <a:spcBef>
                <a:spcPts val="0"/>
              </a:spcBef>
              <a:spcAft>
                <a:spcPts val="0"/>
              </a:spcAft>
              <a:buSzPts val="2800"/>
              <a:buFont typeface="Bebas Neue"/>
              <a:buNone/>
              <a:defRPr>
                <a:latin typeface="Bebas Neue"/>
                <a:ea typeface="Bebas Neue"/>
                <a:cs typeface="Bebas Neue"/>
                <a:sym typeface="Bebas Neue"/>
              </a:defRPr>
            </a:lvl9pPr>
          </a:lstStyle>
          <a:p>
            <a:endParaRPr/>
          </a:p>
        </p:txBody>
      </p:sp>
      <p:sp>
        <p:nvSpPr>
          <p:cNvPr id="315" name="Google Shape;315;p15"/>
          <p:cNvSpPr txBox="1">
            <a:spLocks noGrp="1"/>
          </p:cNvSpPr>
          <p:nvPr>
            <p:ph type="title" idx="3"/>
          </p:nvPr>
        </p:nvSpPr>
        <p:spPr>
          <a:xfrm>
            <a:off x="3304025" y="3475550"/>
            <a:ext cx="2554500" cy="6099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2600"/>
              <a:buNone/>
              <a:defRPr sz="2600">
                <a:solidFill>
                  <a:schemeClr val="lt2"/>
                </a:solidFill>
              </a:defRPr>
            </a:lvl1pPr>
            <a:lvl2pPr lvl="1" rtl="0">
              <a:spcBef>
                <a:spcPts val="0"/>
              </a:spcBef>
              <a:spcAft>
                <a:spcPts val="0"/>
              </a:spcAft>
              <a:buSzPts val="2800"/>
              <a:buFont typeface="Bebas Neue"/>
              <a:buNone/>
              <a:defRPr>
                <a:latin typeface="Bebas Neue"/>
                <a:ea typeface="Bebas Neue"/>
                <a:cs typeface="Bebas Neue"/>
                <a:sym typeface="Bebas Neue"/>
              </a:defRPr>
            </a:lvl2pPr>
            <a:lvl3pPr lvl="2" rtl="0">
              <a:spcBef>
                <a:spcPts val="0"/>
              </a:spcBef>
              <a:spcAft>
                <a:spcPts val="0"/>
              </a:spcAft>
              <a:buSzPts val="2800"/>
              <a:buFont typeface="Bebas Neue"/>
              <a:buNone/>
              <a:defRPr>
                <a:latin typeface="Bebas Neue"/>
                <a:ea typeface="Bebas Neue"/>
                <a:cs typeface="Bebas Neue"/>
                <a:sym typeface="Bebas Neue"/>
              </a:defRPr>
            </a:lvl3pPr>
            <a:lvl4pPr lvl="3" rtl="0">
              <a:spcBef>
                <a:spcPts val="0"/>
              </a:spcBef>
              <a:spcAft>
                <a:spcPts val="0"/>
              </a:spcAft>
              <a:buSzPts val="2800"/>
              <a:buFont typeface="Bebas Neue"/>
              <a:buNone/>
              <a:defRPr>
                <a:latin typeface="Bebas Neue"/>
                <a:ea typeface="Bebas Neue"/>
                <a:cs typeface="Bebas Neue"/>
                <a:sym typeface="Bebas Neue"/>
              </a:defRPr>
            </a:lvl4pPr>
            <a:lvl5pPr lvl="4" rtl="0">
              <a:spcBef>
                <a:spcPts val="0"/>
              </a:spcBef>
              <a:spcAft>
                <a:spcPts val="0"/>
              </a:spcAft>
              <a:buSzPts val="2800"/>
              <a:buFont typeface="Bebas Neue"/>
              <a:buNone/>
              <a:defRPr>
                <a:latin typeface="Bebas Neue"/>
                <a:ea typeface="Bebas Neue"/>
                <a:cs typeface="Bebas Neue"/>
                <a:sym typeface="Bebas Neue"/>
              </a:defRPr>
            </a:lvl5pPr>
            <a:lvl6pPr lvl="5" rtl="0">
              <a:spcBef>
                <a:spcPts val="0"/>
              </a:spcBef>
              <a:spcAft>
                <a:spcPts val="0"/>
              </a:spcAft>
              <a:buSzPts val="2800"/>
              <a:buFont typeface="Bebas Neue"/>
              <a:buNone/>
              <a:defRPr>
                <a:latin typeface="Bebas Neue"/>
                <a:ea typeface="Bebas Neue"/>
                <a:cs typeface="Bebas Neue"/>
                <a:sym typeface="Bebas Neue"/>
              </a:defRPr>
            </a:lvl6pPr>
            <a:lvl7pPr lvl="6" rtl="0">
              <a:spcBef>
                <a:spcPts val="0"/>
              </a:spcBef>
              <a:spcAft>
                <a:spcPts val="0"/>
              </a:spcAft>
              <a:buSzPts val="2800"/>
              <a:buFont typeface="Bebas Neue"/>
              <a:buNone/>
              <a:defRPr>
                <a:latin typeface="Bebas Neue"/>
                <a:ea typeface="Bebas Neue"/>
                <a:cs typeface="Bebas Neue"/>
                <a:sym typeface="Bebas Neue"/>
              </a:defRPr>
            </a:lvl7pPr>
            <a:lvl8pPr lvl="7" rtl="0">
              <a:spcBef>
                <a:spcPts val="0"/>
              </a:spcBef>
              <a:spcAft>
                <a:spcPts val="0"/>
              </a:spcAft>
              <a:buSzPts val="2800"/>
              <a:buFont typeface="Bebas Neue"/>
              <a:buNone/>
              <a:defRPr>
                <a:latin typeface="Bebas Neue"/>
                <a:ea typeface="Bebas Neue"/>
                <a:cs typeface="Bebas Neue"/>
                <a:sym typeface="Bebas Neue"/>
              </a:defRPr>
            </a:lvl8pPr>
            <a:lvl9pPr lvl="8" rtl="0">
              <a:spcBef>
                <a:spcPts val="0"/>
              </a:spcBef>
              <a:spcAft>
                <a:spcPts val="0"/>
              </a:spcAft>
              <a:buSzPts val="2800"/>
              <a:buFont typeface="Bebas Neue"/>
              <a:buNone/>
              <a:defRPr>
                <a:latin typeface="Bebas Neue"/>
                <a:ea typeface="Bebas Neue"/>
                <a:cs typeface="Bebas Neue"/>
                <a:sym typeface="Bebas Neue"/>
              </a:defRPr>
            </a:lvl9pPr>
          </a:lstStyle>
          <a:p>
            <a:endParaRPr/>
          </a:p>
        </p:txBody>
      </p:sp>
      <p:sp>
        <p:nvSpPr>
          <p:cNvPr id="316" name="Google Shape;316;p15"/>
          <p:cNvSpPr txBox="1">
            <a:spLocks noGrp="1"/>
          </p:cNvSpPr>
          <p:nvPr>
            <p:ph type="title" idx="4"/>
          </p:nvPr>
        </p:nvSpPr>
        <p:spPr>
          <a:xfrm>
            <a:off x="5876825" y="1875350"/>
            <a:ext cx="2572500" cy="6099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2600"/>
              <a:buNone/>
              <a:defRPr sz="2600">
                <a:solidFill>
                  <a:schemeClr val="lt2"/>
                </a:solidFill>
              </a:defRPr>
            </a:lvl1pPr>
            <a:lvl2pPr lvl="1" algn="ctr" rtl="0">
              <a:spcBef>
                <a:spcPts val="0"/>
              </a:spcBef>
              <a:spcAft>
                <a:spcPts val="0"/>
              </a:spcAft>
              <a:buSzPts val="2800"/>
              <a:buFont typeface="Bebas Neue"/>
              <a:buNone/>
              <a:defRPr>
                <a:latin typeface="Bebas Neue"/>
                <a:ea typeface="Bebas Neue"/>
                <a:cs typeface="Bebas Neue"/>
                <a:sym typeface="Bebas Neue"/>
              </a:defRPr>
            </a:lvl2pPr>
            <a:lvl3pPr lvl="2" algn="ctr" rtl="0">
              <a:spcBef>
                <a:spcPts val="0"/>
              </a:spcBef>
              <a:spcAft>
                <a:spcPts val="0"/>
              </a:spcAft>
              <a:buSzPts val="2800"/>
              <a:buFont typeface="Bebas Neue"/>
              <a:buNone/>
              <a:defRPr>
                <a:latin typeface="Bebas Neue"/>
                <a:ea typeface="Bebas Neue"/>
                <a:cs typeface="Bebas Neue"/>
                <a:sym typeface="Bebas Neue"/>
              </a:defRPr>
            </a:lvl3pPr>
            <a:lvl4pPr lvl="3" algn="ctr" rtl="0">
              <a:spcBef>
                <a:spcPts val="0"/>
              </a:spcBef>
              <a:spcAft>
                <a:spcPts val="0"/>
              </a:spcAft>
              <a:buSzPts val="2800"/>
              <a:buFont typeface="Bebas Neue"/>
              <a:buNone/>
              <a:defRPr>
                <a:latin typeface="Bebas Neue"/>
                <a:ea typeface="Bebas Neue"/>
                <a:cs typeface="Bebas Neue"/>
                <a:sym typeface="Bebas Neue"/>
              </a:defRPr>
            </a:lvl4pPr>
            <a:lvl5pPr lvl="4" algn="ctr" rtl="0">
              <a:spcBef>
                <a:spcPts val="0"/>
              </a:spcBef>
              <a:spcAft>
                <a:spcPts val="0"/>
              </a:spcAft>
              <a:buSzPts val="2800"/>
              <a:buFont typeface="Bebas Neue"/>
              <a:buNone/>
              <a:defRPr>
                <a:latin typeface="Bebas Neue"/>
                <a:ea typeface="Bebas Neue"/>
                <a:cs typeface="Bebas Neue"/>
                <a:sym typeface="Bebas Neue"/>
              </a:defRPr>
            </a:lvl5pPr>
            <a:lvl6pPr lvl="5" algn="ctr" rtl="0">
              <a:spcBef>
                <a:spcPts val="0"/>
              </a:spcBef>
              <a:spcAft>
                <a:spcPts val="0"/>
              </a:spcAft>
              <a:buSzPts val="2800"/>
              <a:buFont typeface="Bebas Neue"/>
              <a:buNone/>
              <a:defRPr>
                <a:latin typeface="Bebas Neue"/>
                <a:ea typeface="Bebas Neue"/>
                <a:cs typeface="Bebas Neue"/>
                <a:sym typeface="Bebas Neue"/>
              </a:defRPr>
            </a:lvl6pPr>
            <a:lvl7pPr lvl="6" algn="ctr" rtl="0">
              <a:spcBef>
                <a:spcPts val="0"/>
              </a:spcBef>
              <a:spcAft>
                <a:spcPts val="0"/>
              </a:spcAft>
              <a:buSzPts val="2800"/>
              <a:buFont typeface="Bebas Neue"/>
              <a:buNone/>
              <a:defRPr>
                <a:latin typeface="Bebas Neue"/>
                <a:ea typeface="Bebas Neue"/>
                <a:cs typeface="Bebas Neue"/>
                <a:sym typeface="Bebas Neue"/>
              </a:defRPr>
            </a:lvl7pPr>
            <a:lvl8pPr lvl="7" algn="ctr" rtl="0">
              <a:spcBef>
                <a:spcPts val="0"/>
              </a:spcBef>
              <a:spcAft>
                <a:spcPts val="0"/>
              </a:spcAft>
              <a:buSzPts val="2800"/>
              <a:buFont typeface="Bebas Neue"/>
              <a:buNone/>
              <a:defRPr>
                <a:latin typeface="Bebas Neue"/>
                <a:ea typeface="Bebas Neue"/>
                <a:cs typeface="Bebas Neue"/>
                <a:sym typeface="Bebas Neue"/>
              </a:defRPr>
            </a:lvl8pPr>
            <a:lvl9pPr lvl="8" algn="ctr" rtl="0">
              <a:spcBef>
                <a:spcPts val="0"/>
              </a:spcBef>
              <a:spcAft>
                <a:spcPts val="0"/>
              </a:spcAft>
              <a:buSzPts val="2800"/>
              <a:buFont typeface="Bebas Neue"/>
              <a:buNone/>
              <a:defRPr>
                <a:latin typeface="Bebas Neue"/>
                <a:ea typeface="Bebas Neue"/>
                <a:cs typeface="Bebas Neue"/>
                <a:sym typeface="Bebas Neue"/>
              </a:defRPr>
            </a:lvl9pPr>
          </a:lstStyle>
          <a:p>
            <a:endParaRPr/>
          </a:p>
        </p:txBody>
      </p:sp>
      <p:sp>
        <p:nvSpPr>
          <p:cNvPr id="317" name="Google Shape;317;p15"/>
          <p:cNvSpPr txBox="1">
            <a:spLocks noGrp="1"/>
          </p:cNvSpPr>
          <p:nvPr>
            <p:ph type="subTitle" idx="1"/>
          </p:nvPr>
        </p:nvSpPr>
        <p:spPr>
          <a:xfrm>
            <a:off x="712200" y="2372400"/>
            <a:ext cx="2572500" cy="639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solidFill>
                  <a:schemeClr val="lt1"/>
                </a:solidFill>
              </a:defRPr>
            </a:lvl1pPr>
            <a:lvl2pPr lvl="1" algn="ctr" rtl="0">
              <a:spcBef>
                <a:spcPts val="1600"/>
              </a:spcBef>
              <a:spcAft>
                <a:spcPts val="0"/>
              </a:spcAft>
              <a:buSzPts val="1600"/>
              <a:buNone/>
              <a:defRPr/>
            </a:lvl2pPr>
            <a:lvl3pPr lvl="2" algn="ctr" rtl="0">
              <a:spcBef>
                <a:spcPts val="1600"/>
              </a:spcBef>
              <a:spcAft>
                <a:spcPts val="0"/>
              </a:spcAft>
              <a:buSzPts val="1600"/>
              <a:buNone/>
              <a:defRPr/>
            </a:lvl3pPr>
            <a:lvl4pPr lvl="3" algn="ctr" rtl="0">
              <a:spcBef>
                <a:spcPts val="1600"/>
              </a:spcBef>
              <a:spcAft>
                <a:spcPts val="0"/>
              </a:spcAft>
              <a:buSzPts val="1600"/>
              <a:buNone/>
              <a:defRPr/>
            </a:lvl4pPr>
            <a:lvl5pPr lvl="4" algn="ctr" rtl="0">
              <a:spcBef>
                <a:spcPts val="1600"/>
              </a:spcBef>
              <a:spcAft>
                <a:spcPts val="0"/>
              </a:spcAft>
              <a:buSzPts val="1600"/>
              <a:buNone/>
              <a:defRPr/>
            </a:lvl5pPr>
            <a:lvl6pPr lvl="5" algn="ctr" rtl="0">
              <a:spcBef>
                <a:spcPts val="1600"/>
              </a:spcBef>
              <a:spcAft>
                <a:spcPts val="0"/>
              </a:spcAft>
              <a:buSzPts val="1600"/>
              <a:buNone/>
              <a:defRPr/>
            </a:lvl6pPr>
            <a:lvl7pPr lvl="6" algn="ctr" rtl="0">
              <a:spcBef>
                <a:spcPts val="1600"/>
              </a:spcBef>
              <a:spcAft>
                <a:spcPts val="0"/>
              </a:spcAft>
              <a:buSzPts val="1600"/>
              <a:buNone/>
              <a:defRPr/>
            </a:lvl7pPr>
            <a:lvl8pPr lvl="7" algn="ctr" rtl="0">
              <a:spcBef>
                <a:spcPts val="1600"/>
              </a:spcBef>
              <a:spcAft>
                <a:spcPts val="0"/>
              </a:spcAft>
              <a:buSzPts val="1600"/>
              <a:buNone/>
              <a:defRPr/>
            </a:lvl8pPr>
            <a:lvl9pPr lvl="8" algn="ctr" rtl="0">
              <a:spcBef>
                <a:spcPts val="1600"/>
              </a:spcBef>
              <a:spcAft>
                <a:spcPts val="1600"/>
              </a:spcAft>
              <a:buSzPts val="1600"/>
              <a:buNone/>
              <a:defRPr/>
            </a:lvl9pPr>
          </a:lstStyle>
          <a:p>
            <a:endParaRPr/>
          </a:p>
        </p:txBody>
      </p:sp>
      <p:sp>
        <p:nvSpPr>
          <p:cNvPr id="318" name="Google Shape;318;p15"/>
          <p:cNvSpPr txBox="1">
            <a:spLocks noGrp="1"/>
          </p:cNvSpPr>
          <p:nvPr>
            <p:ph type="subTitle" idx="5"/>
          </p:nvPr>
        </p:nvSpPr>
        <p:spPr>
          <a:xfrm>
            <a:off x="3286750" y="3972600"/>
            <a:ext cx="2572500" cy="639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solidFill>
                  <a:schemeClr val="lt1"/>
                </a:solidFill>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a:endParaRPr/>
          </a:p>
        </p:txBody>
      </p:sp>
      <p:sp>
        <p:nvSpPr>
          <p:cNvPr id="319" name="Google Shape;319;p15"/>
          <p:cNvSpPr txBox="1">
            <a:spLocks noGrp="1"/>
          </p:cNvSpPr>
          <p:nvPr>
            <p:ph type="subTitle" idx="6"/>
          </p:nvPr>
        </p:nvSpPr>
        <p:spPr>
          <a:xfrm>
            <a:off x="5877825" y="2372400"/>
            <a:ext cx="2572500" cy="639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solidFill>
                  <a:schemeClr val="lt1"/>
                </a:solidFill>
              </a:defRPr>
            </a:lvl1pPr>
            <a:lvl2pPr lvl="1" algn="ctr" rtl="0">
              <a:spcBef>
                <a:spcPts val="1600"/>
              </a:spcBef>
              <a:spcAft>
                <a:spcPts val="0"/>
              </a:spcAft>
              <a:buSzPts val="1600"/>
              <a:buNone/>
              <a:defRPr/>
            </a:lvl2pPr>
            <a:lvl3pPr lvl="2" algn="ctr" rtl="0">
              <a:spcBef>
                <a:spcPts val="1600"/>
              </a:spcBef>
              <a:spcAft>
                <a:spcPts val="0"/>
              </a:spcAft>
              <a:buSzPts val="1600"/>
              <a:buNone/>
              <a:defRPr/>
            </a:lvl3pPr>
            <a:lvl4pPr lvl="3" algn="ctr" rtl="0">
              <a:spcBef>
                <a:spcPts val="1600"/>
              </a:spcBef>
              <a:spcAft>
                <a:spcPts val="0"/>
              </a:spcAft>
              <a:buSzPts val="1600"/>
              <a:buNone/>
              <a:defRPr/>
            </a:lvl4pPr>
            <a:lvl5pPr lvl="4" algn="ctr" rtl="0">
              <a:spcBef>
                <a:spcPts val="1600"/>
              </a:spcBef>
              <a:spcAft>
                <a:spcPts val="0"/>
              </a:spcAft>
              <a:buSzPts val="1600"/>
              <a:buNone/>
              <a:defRPr/>
            </a:lvl5pPr>
            <a:lvl6pPr lvl="5" algn="ctr" rtl="0">
              <a:spcBef>
                <a:spcPts val="1600"/>
              </a:spcBef>
              <a:spcAft>
                <a:spcPts val="0"/>
              </a:spcAft>
              <a:buSzPts val="1600"/>
              <a:buNone/>
              <a:defRPr/>
            </a:lvl6pPr>
            <a:lvl7pPr lvl="6" algn="ctr" rtl="0">
              <a:spcBef>
                <a:spcPts val="1600"/>
              </a:spcBef>
              <a:spcAft>
                <a:spcPts val="0"/>
              </a:spcAft>
              <a:buSzPts val="1600"/>
              <a:buNone/>
              <a:defRPr/>
            </a:lvl7pPr>
            <a:lvl8pPr lvl="7" algn="ctr" rtl="0">
              <a:spcBef>
                <a:spcPts val="1600"/>
              </a:spcBef>
              <a:spcAft>
                <a:spcPts val="0"/>
              </a:spcAft>
              <a:buSzPts val="1600"/>
              <a:buNone/>
              <a:defRPr/>
            </a:lvl8pPr>
            <a:lvl9pPr lvl="8" algn="ctr" rtl="0">
              <a:spcBef>
                <a:spcPts val="1600"/>
              </a:spcBef>
              <a:spcAft>
                <a:spcPts val="1600"/>
              </a:spcAft>
              <a:buSzPts val="1600"/>
              <a:buNone/>
              <a:defRPr/>
            </a:lvl9pPr>
          </a:lstStyle>
          <a:p>
            <a:endParaRPr/>
          </a:p>
        </p:txBody>
      </p:sp>
      <p:grpSp>
        <p:nvGrpSpPr>
          <p:cNvPr id="320" name="Google Shape;320;p15"/>
          <p:cNvGrpSpPr/>
          <p:nvPr/>
        </p:nvGrpSpPr>
        <p:grpSpPr>
          <a:xfrm rot="-5400000">
            <a:off x="-168644" y="-365178"/>
            <a:ext cx="702288" cy="974617"/>
            <a:chOff x="744950" y="2537550"/>
            <a:chExt cx="1156600" cy="1629250"/>
          </a:xfrm>
        </p:grpSpPr>
        <p:sp>
          <p:nvSpPr>
            <p:cNvPr id="321" name="Google Shape;321;p15"/>
            <p:cNvSpPr/>
            <p:nvPr/>
          </p:nvSpPr>
          <p:spPr>
            <a:xfrm>
              <a:off x="744950" y="2738175"/>
              <a:ext cx="1068450" cy="1428625"/>
            </a:xfrm>
            <a:custGeom>
              <a:avLst/>
              <a:gdLst/>
              <a:ahLst/>
              <a:cxnLst/>
              <a:rect l="l" t="t" r="r" b="b"/>
              <a:pathLst>
                <a:path w="42738" h="57145" extrusionOk="0">
                  <a:moveTo>
                    <a:pt x="1" y="0"/>
                  </a:moveTo>
                  <a:lnTo>
                    <a:pt x="1" y="57144"/>
                  </a:lnTo>
                  <a:lnTo>
                    <a:pt x="42737" y="28572"/>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15"/>
            <p:cNvSpPr/>
            <p:nvPr/>
          </p:nvSpPr>
          <p:spPr>
            <a:xfrm>
              <a:off x="849825" y="2537550"/>
              <a:ext cx="46375" cy="18275"/>
            </a:xfrm>
            <a:custGeom>
              <a:avLst/>
              <a:gdLst/>
              <a:ahLst/>
              <a:cxnLst/>
              <a:rect l="l" t="t" r="r" b="b"/>
              <a:pathLst>
                <a:path w="1855" h="731" extrusionOk="0">
                  <a:moveTo>
                    <a:pt x="1" y="1"/>
                  </a:moveTo>
                  <a:lnTo>
                    <a:pt x="1" y="730"/>
                  </a:lnTo>
                  <a:lnTo>
                    <a:pt x="1855" y="730"/>
                  </a:lnTo>
                  <a:lnTo>
                    <a:pt x="7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15"/>
            <p:cNvSpPr/>
            <p:nvPr/>
          </p:nvSpPr>
          <p:spPr>
            <a:xfrm>
              <a:off x="849825" y="2602150"/>
              <a:ext cx="143650" cy="18275"/>
            </a:xfrm>
            <a:custGeom>
              <a:avLst/>
              <a:gdLst/>
              <a:ahLst/>
              <a:cxnLst/>
              <a:rect l="l" t="t" r="r" b="b"/>
              <a:pathLst>
                <a:path w="5746" h="731" extrusionOk="0">
                  <a:moveTo>
                    <a:pt x="1" y="1"/>
                  </a:moveTo>
                  <a:lnTo>
                    <a:pt x="1" y="730"/>
                  </a:lnTo>
                  <a:lnTo>
                    <a:pt x="5745" y="730"/>
                  </a:lnTo>
                  <a:lnTo>
                    <a:pt x="468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15"/>
            <p:cNvSpPr/>
            <p:nvPr/>
          </p:nvSpPr>
          <p:spPr>
            <a:xfrm>
              <a:off x="849825" y="2666750"/>
              <a:ext cx="240150" cy="18250"/>
            </a:xfrm>
            <a:custGeom>
              <a:avLst/>
              <a:gdLst/>
              <a:ahLst/>
              <a:cxnLst/>
              <a:rect l="l" t="t" r="r" b="b"/>
              <a:pathLst>
                <a:path w="9606" h="730" extrusionOk="0">
                  <a:moveTo>
                    <a:pt x="1" y="0"/>
                  </a:moveTo>
                  <a:lnTo>
                    <a:pt x="1" y="730"/>
                  </a:lnTo>
                  <a:lnTo>
                    <a:pt x="9606" y="730"/>
                  </a:lnTo>
                  <a:lnTo>
                    <a:pt x="854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15"/>
            <p:cNvSpPr/>
            <p:nvPr/>
          </p:nvSpPr>
          <p:spPr>
            <a:xfrm>
              <a:off x="849825" y="2732100"/>
              <a:ext cx="337425" cy="17500"/>
            </a:xfrm>
            <a:custGeom>
              <a:avLst/>
              <a:gdLst/>
              <a:ahLst/>
              <a:cxnLst/>
              <a:rect l="l" t="t" r="r" b="b"/>
              <a:pathLst>
                <a:path w="13497" h="700" extrusionOk="0">
                  <a:moveTo>
                    <a:pt x="1" y="0"/>
                  </a:moveTo>
                  <a:lnTo>
                    <a:pt x="1" y="699"/>
                  </a:lnTo>
                  <a:lnTo>
                    <a:pt x="13496" y="699"/>
                  </a:lnTo>
                  <a:lnTo>
                    <a:pt x="124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15"/>
            <p:cNvSpPr/>
            <p:nvPr/>
          </p:nvSpPr>
          <p:spPr>
            <a:xfrm>
              <a:off x="849825" y="2796675"/>
              <a:ext cx="433925" cy="17500"/>
            </a:xfrm>
            <a:custGeom>
              <a:avLst/>
              <a:gdLst/>
              <a:ahLst/>
              <a:cxnLst/>
              <a:rect l="l" t="t" r="r" b="b"/>
              <a:pathLst>
                <a:path w="17357" h="700" extrusionOk="0">
                  <a:moveTo>
                    <a:pt x="1" y="1"/>
                  </a:moveTo>
                  <a:lnTo>
                    <a:pt x="1" y="700"/>
                  </a:lnTo>
                  <a:lnTo>
                    <a:pt x="17356" y="700"/>
                  </a:lnTo>
                  <a:lnTo>
                    <a:pt x="1629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15"/>
            <p:cNvSpPr/>
            <p:nvPr/>
          </p:nvSpPr>
          <p:spPr>
            <a:xfrm>
              <a:off x="849825" y="2861275"/>
              <a:ext cx="531200" cy="18250"/>
            </a:xfrm>
            <a:custGeom>
              <a:avLst/>
              <a:gdLst/>
              <a:ahLst/>
              <a:cxnLst/>
              <a:rect l="l" t="t" r="r" b="b"/>
              <a:pathLst>
                <a:path w="21248" h="730" extrusionOk="0">
                  <a:moveTo>
                    <a:pt x="1" y="0"/>
                  </a:moveTo>
                  <a:lnTo>
                    <a:pt x="1" y="730"/>
                  </a:lnTo>
                  <a:lnTo>
                    <a:pt x="21247" y="730"/>
                  </a:lnTo>
                  <a:lnTo>
                    <a:pt x="2015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15"/>
            <p:cNvSpPr/>
            <p:nvPr/>
          </p:nvSpPr>
          <p:spPr>
            <a:xfrm>
              <a:off x="849825" y="2925875"/>
              <a:ext cx="627700" cy="18250"/>
            </a:xfrm>
            <a:custGeom>
              <a:avLst/>
              <a:gdLst/>
              <a:ahLst/>
              <a:cxnLst/>
              <a:rect l="l" t="t" r="r" b="b"/>
              <a:pathLst>
                <a:path w="25108" h="730" extrusionOk="0">
                  <a:moveTo>
                    <a:pt x="1" y="0"/>
                  </a:moveTo>
                  <a:lnTo>
                    <a:pt x="1" y="730"/>
                  </a:lnTo>
                  <a:lnTo>
                    <a:pt x="25107" y="730"/>
                  </a:lnTo>
                  <a:lnTo>
                    <a:pt x="240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15"/>
            <p:cNvSpPr/>
            <p:nvPr/>
          </p:nvSpPr>
          <p:spPr>
            <a:xfrm>
              <a:off x="849825" y="2990450"/>
              <a:ext cx="724975" cy="18275"/>
            </a:xfrm>
            <a:custGeom>
              <a:avLst/>
              <a:gdLst/>
              <a:ahLst/>
              <a:cxnLst/>
              <a:rect l="l" t="t" r="r" b="b"/>
              <a:pathLst>
                <a:path w="28999" h="731" extrusionOk="0">
                  <a:moveTo>
                    <a:pt x="1" y="1"/>
                  </a:moveTo>
                  <a:lnTo>
                    <a:pt x="1" y="730"/>
                  </a:lnTo>
                  <a:lnTo>
                    <a:pt x="28998" y="730"/>
                  </a:lnTo>
                  <a:lnTo>
                    <a:pt x="2790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15"/>
            <p:cNvSpPr/>
            <p:nvPr/>
          </p:nvSpPr>
          <p:spPr>
            <a:xfrm>
              <a:off x="849825" y="3055800"/>
              <a:ext cx="821475" cy="17500"/>
            </a:xfrm>
            <a:custGeom>
              <a:avLst/>
              <a:gdLst/>
              <a:ahLst/>
              <a:cxnLst/>
              <a:rect l="l" t="t" r="r" b="b"/>
              <a:pathLst>
                <a:path w="32859" h="700" extrusionOk="0">
                  <a:moveTo>
                    <a:pt x="1" y="1"/>
                  </a:moveTo>
                  <a:lnTo>
                    <a:pt x="1" y="700"/>
                  </a:lnTo>
                  <a:lnTo>
                    <a:pt x="32858" y="700"/>
                  </a:lnTo>
                  <a:lnTo>
                    <a:pt x="3179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15"/>
            <p:cNvSpPr/>
            <p:nvPr/>
          </p:nvSpPr>
          <p:spPr>
            <a:xfrm>
              <a:off x="849825" y="3120400"/>
              <a:ext cx="918725" cy="17500"/>
            </a:xfrm>
            <a:custGeom>
              <a:avLst/>
              <a:gdLst/>
              <a:ahLst/>
              <a:cxnLst/>
              <a:rect l="l" t="t" r="r" b="b"/>
              <a:pathLst>
                <a:path w="36749" h="700" extrusionOk="0">
                  <a:moveTo>
                    <a:pt x="1" y="0"/>
                  </a:moveTo>
                  <a:lnTo>
                    <a:pt x="1" y="699"/>
                  </a:lnTo>
                  <a:lnTo>
                    <a:pt x="36749" y="699"/>
                  </a:lnTo>
                  <a:lnTo>
                    <a:pt x="356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15"/>
            <p:cNvSpPr/>
            <p:nvPr/>
          </p:nvSpPr>
          <p:spPr>
            <a:xfrm>
              <a:off x="849825" y="3184975"/>
              <a:ext cx="1015250" cy="17525"/>
            </a:xfrm>
            <a:custGeom>
              <a:avLst/>
              <a:gdLst/>
              <a:ahLst/>
              <a:cxnLst/>
              <a:rect l="l" t="t" r="r" b="b"/>
              <a:pathLst>
                <a:path w="40610" h="701" extrusionOk="0">
                  <a:moveTo>
                    <a:pt x="1" y="1"/>
                  </a:moveTo>
                  <a:lnTo>
                    <a:pt x="1" y="700"/>
                  </a:lnTo>
                  <a:lnTo>
                    <a:pt x="40609" y="700"/>
                  </a:lnTo>
                  <a:lnTo>
                    <a:pt x="395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15"/>
            <p:cNvSpPr/>
            <p:nvPr/>
          </p:nvSpPr>
          <p:spPr>
            <a:xfrm>
              <a:off x="849825" y="3249575"/>
              <a:ext cx="1051725" cy="18275"/>
            </a:xfrm>
            <a:custGeom>
              <a:avLst/>
              <a:gdLst/>
              <a:ahLst/>
              <a:cxnLst/>
              <a:rect l="l" t="t" r="r" b="b"/>
              <a:pathLst>
                <a:path w="42069" h="731" extrusionOk="0">
                  <a:moveTo>
                    <a:pt x="1" y="1"/>
                  </a:moveTo>
                  <a:lnTo>
                    <a:pt x="1" y="730"/>
                  </a:lnTo>
                  <a:lnTo>
                    <a:pt x="41004" y="730"/>
                  </a:lnTo>
                  <a:lnTo>
                    <a:pt x="420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15"/>
            <p:cNvSpPr/>
            <p:nvPr/>
          </p:nvSpPr>
          <p:spPr>
            <a:xfrm>
              <a:off x="849825" y="3314175"/>
              <a:ext cx="955200" cy="18250"/>
            </a:xfrm>
            <a:custGeom>
              <a:avLst/>
              <a:gdLst/>
              <a:ahLst/>
              <a:cxnLst/>
              <a:rect l="l" t="t" r="r" b="b"/>
              <a:pathLst>
                <a:path w="38208" h="730" extrusionOk="0">
                  <a:moveTo>
                    <a:pt x="1" y="0"/>
                  </a:moveTo>
                  <a:lnTo>
                    <a:pt x="1" y="730"/>
                  </a:lnTo>
                  <a:lnTo>
                    <a:pt x="37114" y="730"/>
                  </a:lnTo>
                  <a:lnTo>
                    <a:pt x="382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15"/>
            <p:cNvSpPr/>
            <p:nvPr/>
          </p:nvSpPr>
          <p:spPr>
            <a:xfrm>
              <a:off x="849825" y="3378750"/>
              <a:ext cx="857950" cy="18275"/>
            </a:xfrm>
            <a:custGeom>
              <a:avLst/>
              <a:gdLst/>
              <a:ahLst/>
              <a:cxnLst/>
              <a:rect l="l" t="t" r="r" b="b"/>
              <a:pathLst>
                <a:path w="34318" h="731" extrusionOk="0">
                  <a:moveTo>
                    <a:pt x="1" y="1"/>
                  </a:moveTo>
                  <a:lnTo>
                    <a:pt x="1" y="730"/>
                  </a:lnTo>
                  <a:lnTo>
                    <a:pt x="33253" y="730"/>
                  </a:lnTo>
                  <a:lnTo>
                    <a:pt x="343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15"/>
            <p:cNvSpPr/>
            <p:nvPr/>
          </p:nvSpPr>
          <p:spPr>
            <a:xfrm>
              <a:off x="849825" y="3444100"/>
              <a:ext cx="761450" cy="17500"/>
            </a:xfrm>
            <a:custGeom>
              <a:avLst/>
              <a:gdLst/>
              <a:ahLst/>
              <a:cxnLst/>
              <a:rect l="l" t="t" r="r" b="b"/>
              <a:pathLst>
                <a:path w="30458" h="700" extrusionOk="0">
                  <a:moveTo>
                    <a:pt x="1" y="1"/>
                  </a:moveTo>
                  <a:lnTo>
                    <a:pt x="1" y="700"/>
                  </a:lnTo>
                  <a:lnTo>
                    <a:pt x="29363" y="700"/>
                  </a:lnTo>
                  <a:lnTo>
                    <a:pt x="3045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15"/>
            <p:cNvSpPr/>
            <p:nvPr/>
          </p:nvSpPr>
          <p:spPr>
            <a:xfrm>
              <a:off x="849825" y="3508700"/>
              <a:ext cx="664175" cy="17500"/>
            </a:xfrm>
            <a:custGeom>
              <a:avLst/>
              <a:gdLst/>
              <a:ahLst/>
              <a:cxnLst/>
              <a:rect l="l" t="t" r="r" b="b"/>
              <a:pathLst>
                <a:path w="26567" h="700" extrusionOk="0">
                  <a:moveTo>
                    <a:pt x="1" y="1"/>
                  </a:moveTo>
                  <a:lnTo>
                    <a:pt x="1" y="700"/>
                  </a:lnTo>
                  <a:lnTo>
                    <a:pt x="25503" y="700"/>
                  </a:lnTo>
                  <a:lnTo>
                    <a:pt x="26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15"/>
            <p:cNvSpPr/>
            <p:nvPr/>
          </p:nvSpPr>
          <p:spPr>
            <a:xfrm>
              <a:off x="849825" y="3573300"/>
              <a:ext cx="567675" cy="18250"/>
            </a:xfrm>
            <a:custGeom>
              <a:avLst/>
              <a:gdLst/>
              <a:ahLst/>
              <a:cxnLst/>
              <a:rect l="l" t="t" r="r" b="b"/>
              <a:pathLst>
                <a:path w="22707" h="730" extrusionOk="0">
                  <a:moveTo>
                    <a:pt x="1" y="0"/>
                  </a:moveTo>
                  <a:lnTo>
                    <a:pt x="1" y="730"/>
                  </a:lnTo>
                  <a:lnTo>
                    <a:pt x="21642" y="730"/>
                  </a:lnTo>
                  <a:lnTo>
                    <a:pt x="2270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15"/>
            <p:cNvSpPr/>
            <p:nvPr/>
          </p:nvSpPr>
          <p:spPr>
            <a:xfrm>
              <a:off x="849825" y="3637875"/>
              <a:ext cx="470400" cy="18275"/>
            </a:xfrm>
            <a:custGeom>
              <a:avLst/>
              <a:gdLst/>
              <a:ahLst/>
              <a:cxnLst/>
              <a:rect l="l" t="t" r="r" b="b"/>
              <a:pathLst>
                <a:path w="18816" h="731" extrusionOk="0">
                  <a:moveTo>
                    <a:pt x="1" y="1"/>
                  </a:moveTo>
                  <a:lnTo>
                    <a:pt x="1" y="730"/>
                  </a:lnTo>
                  <a:lnTo>
                    <a:pt x="17752" y="730"/>
                  </a:lnTo>
                  <a:lnTo>
                    <a:pt x="1881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15"/>
            <p:cNvSpPr/>
            <p:nvPr/>
          </p:nvSpPr>
          <p:spPr>
            <a:xfrm>
              <a:off x="849825" y="3702475"/>
              <a:ext cx="373900" cy="18250"/>
            </a:xfrm>
            <a:custGeom>
              <a:avLst/>
              <a:gdLst/>
              <a:ahLst/>
              <a:cxnLst/>
              <a:rect l="l" t="t" r="r" b="b"/>
              <a:pathLst>
                <a:path w="14956" h="730" extrusionOk="0">
                  <a:moveTo>
                    <a:pt x="1" y="0"/>
                  </a:moveTo>
                  <a:lnTo>
                    <a:pt x="1" y="730"/>
                  </a:lnTo>
                  <a:lnTo>
                    <a:pt x="13891" y="730"/>
                  </a:lnTo>
                  <a:lnTo>
                    <a:pt x="149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15"/>
            <p:cNvSpPr/>
            <p:nvPr/>
          </p:nvSpPr>
          <p:spPr>
            <a:xfrm>
              <a:off x="849825" y="3767825"/>
              <a:ext cx="276625" cy="17500"/>
            </a:xfrm>
            <a:custGeom>
              <a:avLst/>
              <a:gdLst/>
              <a:ahLst/>
              <a:cxnLst/>
              <a:rect l="l" t="t" r="r" b="b"/>
              <a:pathLst>
                <a:path w="11065" h="700" extrusionOk="0">
                  <a:moveTo>
                    <a:pt x="1" y="0"/>
                  </a:moveTo>
                  <a:lnTo>
                    <a:pt x="1" y="700"/>
                  </a:lnTo>
                  <a:lnTo>
                    <a:pt x="10001" y="700"/>
                  </a:lnTo>
                  <a:lnTo>
                    <a:pt x="110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15"/>
            <p:cNvSpPr/>
            <p:nvPr/>
          </p:nvSpPr>
          <p:spPr>
            <a:xfrm>
              <a:off x="849825" y="3832425"/>
              <a:ext cx="180125" cy="17500"/>
            </a:xfrm>
            <a:custGeom>
              <a:avLst/>
              <a:gdLst/>
              <a:ahLst/>
              <a:cxnLst/>
              <a:rect l="l" t="t" r="r" b="b"/>
              <a:pathLst>
                <a:path w="7205" h="700" extrusionOk="0">
                  <a:moveTo>
                    <a:pt x="1" y="0"/>
                  </a:moveTo>
                  <a:lnTo>
                    <a:pt x="1" y="699"/>
                  </a:lnTo>
                  <a:lnTo>
                    <a:pt x="6140" y="699"/>
                  </a:lnTo>
                  <a:lnTo>
                    <a:pt x="72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15"/>
            <p:cNvSpPr/>
            <p:nvPr/>
          </p:nvSpPr>
          <p:spPr>
            <a:xfrm>
              <a:off x="849825" y="3897000"/>
              <a:ext cx="82850" cy="17500"/>
            </a:xfrm>
            <a:custGeom>
              <a:avLst/>
              <a:gdLst/>
              <a:ahLst/>
              <a:cxnLst/>
              <a:rect l="l" t="t" r="r" b="b"/>
              <a:pathLst>
                <a:path w="3314" h="700" extrusionOk="0">
                  <a:moveTo>
                    <a:pt x="1" y="1"/>
                  </a:moveTo>
                  <a:lnTo>
                    <a:pt x="1" y="700"/>
                  </a:lnTo>
                  <a:lnTo>
                    <a:pt x="2250" y="700"/>
                  </a:lnTo>
                  <a:lnTo>
                    <a:pt x="331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 name="Google Shape;344;p15"/>
          <p:cNvGrpSpPr/>
          <p:nvPr/>
        </p:nvGrpSpPr>
        <p:grpSpPr>
          <a:xfrm>
            <a:off x="8497656" y="4706283"/>
            <a:ext cx="942286" cy="828287"/>
            <a:chOff x="5813450" y="994900"/>
            <a:chExt cx="1066900" cy="937825"/>
          </a:xfrm>
        </p:grpSpPr>
        <p:sp>
          <p:nvSpPr>
            <p:cNvPr id="345" name="Google Shape;345;p15"/>
            <p:cNvSpPr/>
            <p:nvPr/>
          </p:nvSpPr>
          <p:spPr>
            <a:xfrm>
              <a:off x="5925150" y="994900"/>
              <a:ext cx="955200" cy="866475"/>
            </a:xfrm>
            <a:custGeom>
              <a:avLst/>
              <a:gdLst/>
              <a:ahLst/>
              <a:cxnLst/>
              <a:rect l="l" t="t" r="r" b="b"/>
              <a:pathLst>
                <a:path w="38208" h="34659" extrusionOk="0">
                  <a:moveTo>
                    <a:pt x="19074" y="1"/>
                  </a:moveTo>
                  <a:cubicBezTo>
                    <a:pt x="11259" y="1"/>
                    <a:pt x="4168" y="5324"/>
                    <a:pt x="2250" y="13256"/>
                  </a:cubicBezTo>
                  <a:cubicBezTo>
                    <a:pt x="0" y="22588"/>
                    <a:pt x="5745" y="31950"/>
                    <a:pt x="15046" y="34169"/>
                  </a:cubicBezTo>
                  <a:cubicBezTo>
                    <a:pt x="16415" y="34500"/>
                    <a:pt x="17785" y="34658"/>
                    <a:pt x="19134" y="34658"/>
                  </a:cubicBezTo>
                  <a:cubicBezTo>
                    <a:pt x="26949" y="34658"/>
                    <a:pt x="34040" y="29335"/>
                    <a:pt x="35959" y="21402"/>
                  </a:cubicBezTo>
                  <a:cubicBezTo>
                    <a:pt x="38208" y="12071"/>
                    <a:pt x="32463" y="2709"/>
                    <a:pt x="23162" y="490"/>
                  </a:cubicBezTo>
                  <a:cubicBezTo>
                    <a:pt x="21793" y="159"/>
                    <a:pt x="20423" y="1"/>
                    <a:pt x="19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15"/>
            <p:cNvSpPr/>
            <p:nvPr/>
          </p:nvSpPr>
          <p:spPr>
            <a:xfrm>
              <a:off x="5840050" y="1113525"/>
              <a:ext cx="249250" cy="249275"/>
            </a:xfrm>
            <a:custGeom>
              <a:avLst/>
              <a:gdLst/>
              <a:ahLst/>
              <a:cxnLst/>
              <a:rect l="l" t="t" r="r" b="b"/>
              <a:pathLst>
                <a:path w="9970" h="9971" extrusionOk="0">
                  <a:moveTo>
                    <a:pt x="9970" y="1"/>
                  </a:moveTo>
                  <a:lnTo>
                    <a:pt x="9970" y="1"/>
                  </a:lnTo>
                  <a:cubicBezTo>
                    <a:pt x="9180" y="305"/>
                    <a:pt x="8389" y="639"/>
                    <a:pt x="7629" y="1065"/>
                  </a:cubicBezTo>
                  <a:lnTo>
                    <a:pt x="1064" y="7630"/>
                  </a:lnTo>
                  <a:cubicBezTo>
                    <a:pt x="669" y="8359"/>
                    <a:pt x="304" y="9150"/>
                    <a:pt x="0" y="9970"/>
                  </a:cubicBezTo>
                  <a:lnTo>
                    <a:pt x="997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15"/>
            <p:cNvSpPr/>
            <p:nvPr/>
          </p:nvSpPr>
          <p:spPr>
            <a:xfrm>
              <a:off x="5813450" y="1086925"/>
              <a:ext cx="415675" cy="415700"/>
            </a:xfrm>
            <a:custGeom>
              <a:avLst/>
              <a:gdLst/>
              <a:ahLst/>
              <a:cxnLst/>
              <a:rect l="l" t="t" r="r" b="b"/>
              <a:pathLst>
                <a:path w="16627" h="16628" extrusionOk="0">
                  <a:moveTo>
                    <a:pt x="16627" y="1"/>
                  </a:moveTo>
                  <a:cubicBezTo>
                    <a:pt x="16171" y="1"/>
                    <a:pt x="15745" y="31"/>
                    <a:pt x="15289" y="62"/>
                  </a:cubicBezTo>
                  <a:lnTo>
                    <a:pt x="61" y="15290"/>
                  </a:lnTo>
                  <a:cubicBezTo>
                    <a:pt x="31" y="15746"/>
                    <a:pt x="0" y="16171"/>
                    <a:pt x="0" y="16627"/>
                  </a:cubicBezTo>
                  <a:lnTo>
                    <a:pt x="1662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15"/>
            <p:cNvSpPr/>
            <p:nvPr/>
          </p:nvSpPr>
          <p:spPr>
            <a:xfrm>
              <a:off x="5818775" y="1092250"/>
              <a:ext cx="512950" cy="513700"/>
            </a:xfrm>
            <a:custGeom>
              <a:avLst/>
              <a:gdLst/>
              <a:ahLst/>
              <a:cxnLst/>
              <a:rect l="l" t="t" r="r" b="b"/>
              <a:pathLst>
                <a:path w="20518" h="20548" extrusionOk="0">
                  <a:moveTo>
                    <a:pt x="19484" y="1"/>
                  </a:moveTo>
                  <a:lnTo>
                    <a:pt x="0" y="19484"/>
                  </a:lnTo>
                  <a:cubicBezTo>
                    <a:pt x="61" y="19849"/>
                    <a:pt x="152" y="20183"/>
                    <a:pt x="213" y="20548"/>
                  </a:cubicBezTo>
                  <a:lnTo>
                    <a:pt x="20517" y="213"/>
                  </a:lnTo>
                  <a:cubicBezTo>
                    <a:pt x="20183" y="122"/>
                    <a:pt x="19848" y="61"/>
                    <a:pt x="194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15"/>
            <p:cNvSpPr/>
            <p:nvPr/>
          </p:nvSpPr>
          <p:spPr>
            <a:xfrm>
              <a:off x="5843850" y="1117325"/>
              <a:ext cx="572975" cy="572975"/>
            </a:xfrm>
            <a:custGeom>
              <a:avLst/>
              <a:gdLst/>
              <a:ahLst/>
              <a:cxnLst/>
              <a:rect l="l" t="t" r="r" b="b"/>
              <a:pathLst>
                <a:path w="22919" h="22919" extrusionOk="0">
                  <a:moveTo>
                    <a:pt x="22037" y="1"/>
                  </a:moveTo>
                  <a:lnTo>
                    <a:pt x="0" y="22037"/>
                  </a:lnTo>
                  <a:cubicBezTo>
                    <a:pt x="122" y="22341"/>
                    <a:pt x="243" y="22615"/>
                    <a:pt x="395" y="22919"/>
                  </a:cubicBezTo>
                  <a:lnTo>
                    <a:pt x="22918" y="396"/>
                  </a:lnTo>
                  <a:cubicBezTo>
                    <a:pt x="22615" y="244"/>
                    <a:pt x="22341" y="122"/>
                    <a:pt x="220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15"/>
            <p:cNvSpPr/>
            <p:nvPr/>
          </p:nvSpPr>
          <p:spPr>
            <a:xfrm>
              <a:off x="5882600" y="1156850"/>
              <a:ext cx="605650" cy="604900"/>
            </a:xfrm>
            <a:custGeom>
              <a:avLst/>
              <a:gdLst/>
              <a:ahLst/>
              <a:cxnLst/>
              <a:rect l="l" t="t" r="r" b="b"/>
              <a:pathLst>
                <a:path w="24226" h="24196" extrusionOk="0">
                  <a:moveTo>
                    <a:pt x="23466" y="0"/>
                  </a:moveTo>
                  <a:lnTo>
                    <a:pt x="0" y="23435"/>
                  </a:lnTo>
                  <a:cubicBezTo>
                    <a:pt x="183" y="23678"/>
                    <a:pt x="335" y="23952"/>
                    <a:pt x="517" y="24195"/>
                  </a:cubicBezTo>
                  <a:lnTo>
                    <a:pt x="24226" y="487"/>
                  </a:lnTo>
                  <a:cubicBezTo>
                    <a:pt x="23982" y="335"/>
                    <a:pt x="23709" y="152"/>
                    <a:pt x="234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15"/>
            <p:cNvSpPr/>
            <p:nvPr/>
          </p:nvSpPr>
          <p:spPr>
            <a:xfrm>
              <a:off x="5934275" y="1207000"/>
              <a:ext cx="614000" cy="614000"/>
            </a:xfrm>
            <a:custGeom>
              <a:avLst/>
              <a:gdLst/>
              <a:ahLst/>
              <a:cxnLst/>
              <a:rect l="l" t="t" r="r" b="b"/>
              <a:pathLst>
                <a:path w="24560" h="24560" extrusionOk="0">
                  <a:moveTo>
                    <a:pt x="23922" y="0"/>
                  </a:moveTo>
                  <a:lnTo>
                    <a:pt x="0" y="23952"/>
                  </a:lnTo>
                  <a:cubicBezTo>
                    <a:pt x="183" y="24165"/>
                    <a:pt x="395" y="24378"/>
                    <a:pt x="608" y="24560"/>
                  </a:cubicBezTo>
                  <a:lnTo>
                    <a:pt x="24560" y="639"/>
                  </a:lnTo>
                  <a:cubicBezTo>
                    <a:pt x="24347" y="426"/>
                    <a:pt x="24134" y="213"/>
                    <a:pt x="239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15"/>
            <p:cNvSpPr/>
            <p:nvPr/>
          </p:nvSpPr>
          <p:spPr>
            <a:xfrm>
              <a:off x="5995825" y="1268550"/>
              <a:ext cx="601100" cy="601100"/>
            </a:xfrm>
            <a:custGeom>
              <a:avLst/>
              <a:gdLst/>
              <a:ahLst/>
              <a:cxnLst/>
              <a:rect l="l" t="t" r="r" b="b"/>
              <a:pathLst>
                <a:path w="24044" h="24044" extrusionOk="0">
                  <a:moveTo>
                    <a:pt x="23557" y="0"/>
                  </a:moveTo>
                  <a:lnTo>
                    <a:pt x="0" y="23557"/>
                  </a:lnTo>
                  <a:cubicBezTo>
                    <a:pt x="243" y="23739"/>
                    <a:pt x="487" y="23891"/>
                    <a:pt x="760" y="24043"/>
                  </a:cubicBezTo>
                  <a:lnTo>
                    <a:pt x="24043" y="760"/>
                  </a:lnTo>
                  <a:cubicBezTo>
                    <a:pt x="23891" y="517"/>
                    <a:pt x="23739" y="244"/>
                    <a:pt x="235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15"/>
            <p:cNvSpPr/>
            <p:nvPr/>
          </p:nvSpPr>
          <p:spPr>
            <a:xfrm>
              <a:off x="6068000" y="1341500"/>
              <a:ext cx="566150" cy="566150"/>
            </a:xfrm>
            <a:custGeom>
              <a:avLst/>
              <a:gdLst/>
              <a:ahLst/>
              <a:cxnLst/>
              <a:rect l="l" t="t" r="r" b="b"/>
              <a:pathLst>
                <a:path w="22646" h="22646" extrusionOk="0">
                  <a:moveTo>
                    <a:pt x="22281" y="0"/>
                  </a:moveTo>
                  <a:lnTo>
                    <a:pt x="1" y="22280"/>
                  </a:lnTo>
                  <a:cubicBezTo>
                    <a:pt x="305" y="22432"/>
                    <a:pt x="609" y="22554"/>
                    <a:pt x="913" y="22645"/>
                  </a:cubicBezTo>
                  <a:lnTo>
                    <a:pt x="22646" y="912"/>
                  </a:lnTo>
                  <a:cubicBezTo>
                    <a:pt x="22554" y="608"/>
                    <a:pt x="22433" y="304"/>
                    <a:pt x="222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15"/>
            <p:cNvSpPr/>
            <p:nvPr/>
          </p:nvSpPr>
          <p:spPr>
            <a:xfrm>
              <a:off x="6155400" y="1428875"/>
              <a:ext cx="501550" cy="500800"/>
            </a:xfrm>
            <a:custGeom>
              <a:avLst/>
              <a:gdLst/>
              <a:ahLst/>
              <a:cxnLst/>
              <a:rect l="l" t="t" r="r" b="b"/>
              <a:pathLst>
                <a:path w="20062" h="20032" extrusionOk="0">
                  <a:moveTo>
                    <a:pt x="19879" y="1"/>
                  </a:moveTo>
                  <a:lnTo>
                    <a:pt x="0" y="19880"/>
                  </a:lnTo>
                  <a:cubicBezTo>
                    <a:pt x="365" y="19940"/>
                    <a:pt x="699" y="20001"/>
                    <a:pt x="1064" y="20032"/>
                  </a:cubicBezTo>
                  <a:lnTo>
                    <a:pt x="20062" y="1065"/>
                  </a:lnTo>
                  <a:cubicBezTo>
                    <a:pt x="20001" y="700"/>
                    <a:pt x="19940" y="335"/>
                    <a:pt x="198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15"/>
            <p:cNvSpPr/>
            <p:nvPr/>
          </p:nvSpPr>
          <p:spPr>
            <a:xfrm>
              <a:off x="6261775" y="1535275"/>
              <a:ext cx="397450" cy="397450"/>
            </a:xfrm>
            <a:custGeom>
              <a:avLst/>
              <a:gdLst/>
              <a:ahLst/>
              <a:cxnLst/>
              <a:rect l="l" t="t" r="r" b="b"/>
              <a:pathLst>
                <a:path w="15898" h="15898" extrusionOk="0">
                  <a:moveTo>
                    <a:pt x="15898" y="0"/>
                  </a:moveTo>
                  <a:lnTo>
                    <a:pt x="1" y="15897"/>
                  </a:lnTo>
                  <a:cubicBezTo>
                    <a:pt x="487" y="15867"/>
                    <a:pt x="943" y="15836"/>
                    <a:pt x="1399" y="15745"/>
                  </a:cubicBezTo>
                  <a:lnTo>
                    <a:pt x="15776" y="1398"/>
                  </a:lnTo>
                  <a:cubicBezTo>
                    <a:pt x="15837" y="942"/>
                    <a:pt x="15867" y="487"/>
                    <a:pt x="158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15"/>
            <p:cNvSpPr/>
            <p:nvPr/>
          </p:nvSpPr>
          <p:spPr>
            <a:xfrm>
              <a:off x="6413750" y="1687250"/>
              <a:ext cx="207475" cy="207475"/>
            </a:xfrm>
            <a:custGeom>
              <a:avLst/>
              <a:gdLst/>
              <a:ahLst/>
              <a:cxnLst/>
              <a:rect l="l" t="t" r="r" b="b"/>
              <a:pathLst>
                <a:path w="8299" h="8299" extrusionOk="0">
                  <a:moveTo>
                    <a:pt x="8299" y="0"/>
                  </a:moveTo>
                  <a:lnTo>
                    <a:pt x="1" y="8298"/>
                  </a:lnTo>
                  <a:cubicBezTo>
                    <a:pt x="1095" y="7782"/>
                    <a:pt x="2129" y="7174"/>
                    <a:pt x="3101" y="6444"/>
                  </a:cubicBezTo>
                  <a:lnTo>
                    <a:pt x="6445" y="3101"/>
                  </a:lnTo>
                  <a:cubicBezTo>
                    <a:pt x="7174" y="2128"/>
                    <a:pt x="7813" y="1095"/>
                    <a:pt x="82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 name="Google Shape;357;p15"/>
          <p:cNvGrpSpPr/>
          <p:nvPr/>
        </p:nvGrpSpPr>
        <p:grpSpPr>
          <a:xfrm rot="-5400000">
            <a:off x="8582400" y="2517013"/>
            <a:ext cx="519025" cy="109450"/>
            <a:chOff x="3792125" y="4705525"/>
            <a:chExt cx="519025" cy="109450"/>
          </a:xfrm>
        </p:grpSpPr>
        <p:sp>
          <p:nvSpPr>
            <p:cNvPr id="358" name="Google Shape;358;p15"/>
            <p:cNvSpPr/>
            <p:nvPr/>
          </p:nvSpPr>
          <p:spPr>
            <a:xfrm>
              <a:off x="3792125" y="4705525"/>
              <a:ext cx="126175" cy="109450"/>
            </a:xfrm>
            <a:custGeom>
              <a:avLst/>
              <a:gdLst/>
              <a:ahLst/>
              <a:cxnLst/>
              <a:rect l="l" t="t" r="r" b="b"/>
              <a:pathLst>
                <a:path w="5047" h="4378" extrusionOk="0">
                  <a:moveTo>
                    <a:pt x="2524" y="1"/>
                  </a:moveTo>
                  <a:lnTo>
                    <a:pt x="1" y="4378"/>
                  </a:lnTo>
                  <a:lnTo>
                    <a:pt x="5046" y="4378"/>
                  </a:lnTo>
                  <a:lnTo>
                    <a:pt x="25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15"/>
            <p:cNvSpPr/>
            <p:nvPr/>
          </p:nvSpPr>
          <p:spPr>
            <a:xfrm>
              <a:off x="3988175" y="4705525"/>
              <a:ext cx="126175" cy="109450"/>
            </a:xfrm>
            <a:custGeom>
              <a:avLst/>
              <a:gdLst/>
              <a:ahLst/>
              <a:cxnLst/>
              <a:rect l="l" t="t" r="r" b="b"/>
              <a:pathLst>
                <a:path w="5047" h="4378" extrusionOk="0">
                  <a:moveTo>
                    <a:pt x="2524" y="1"/>
                  </a:moveTo>
                  <a:lnTo>
                    <a:pt x="1" y="4378"/>
                  </a:lnTo>
                  <a:lnTo>
                    <a:pt x="5046" y="4378"/>
                  </a:lnTo>
                  <a:lnTo>
                    <a:pt x="25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15"/>
            <p:cNvSpPr/>
            <p:nvPr/>
          </p:nvSpPr>
          <p:spPr>
            <a:xfrm>
              <a:off x="4185000" y="4705525"/>
              <a:ext cx="126150" cy="109450"/>
            </a:xfrm>
            <a:custGeom>
              <a:avLst/>
              <a:gdLst/>
              <a:ahLst/>
              <a:cxnLst/>
              <a:rect l="l" t="t" r="r" b="b"/>
              <a:pathLst>
                <a:path w="5046" h="4378" extrusionOk="0">
                  <a:moveTo>
                    <a:pt x="2523" y="1"/>
                  </a:moveTo>
                  <a:lnTo>
                    <a:pt x="0" y="4378"/>
                  </a:lnTo>
                  <a:lnTo>
                    <a:pt x="5046" y="4378"/>
                  </a:lnTo>
                  <a:lnTo>
                    <a:pt x="2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1" name="Google Shape;361;p15"/>
          <p:cNvSpPr/>
          <p:nvPr/>
        </p:nvSpPr>
        <p:spPr>
          <a:xfrm>
            <a:off x="247350" y="2913714"/>
            <a:ext cx="64875" cy="64913"/>
          </a:xfrm>
          <a:custGeom>
            <a:avLst/>
            <a:gdLst/>
            <a:ahLst/>
            <a:cxnLst/>
            <a:rect l="l" t="t" r="r" b="b"/>
            <a:pathLst>
              <a:path w="2675" h="2676" extrusionOk="0">
                <a:moveTo>
                  <a:pt x="0" y="1"/>
                </a:moveTo>
                <a:lnTo>
                  <a:pt x="0" y="2676"/>
                </a:lnTo>
                <a:lnTo>
                  <a:pt x="2675" y="2676"/>
                </a:lnTo>
                <a:lnTo>
                  <a:pt x="2675"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15"/>
          <p:cNvSpPr/>
          <p:nvPr/>
        </p:nvSpPr>
        <p:spPr>
          <a:xfrm>
            <a:off x="247350" y="2752257"/>
            <a:ext cx="64875" cy="64889"/>
          </a:xfrm>
          <a:custGeom>
            <a:avLst/>
            <a:gdLst/>
            <a:ahLst/>
            <a:cxnLst/>
            <a:rect l="l" t="t" r="r" b="b"/>
            <a:pathLst>
              <a:path w="2675" h="2675" extrusionOk="0">
                <a:moveTo>
                  <a:pt x="0" y="0"/>
                </a:moveTo>
                <a:lnTo>
                  <a:pt x="0" y="2675"/>
                </a:lnTo>
                <a:lnTo>
                  <a:pt x="2675" y="2675"/>
                </a:lnTo>
                <a:lnTo>
                  <a:pt x="2675" y="0"/>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15"/>
          <p:cNvSpPr/>
          <p:nvPr/>
        </p:nvSpPr>
        <p:spPr>
          <a:xfrm>
            <a:off x="247350" y="2590777"/>
            <a:ext cx="64875" cy="64161"/>
          </a:xfrm>
          <a:custGeom>
            <a:avLst/>
            <a:gdLst/>
            <a:ahLst/>
            <a:cxnLst/>
            <a:rect l="l" t="t" r="r" b="b"/>
            <a:pathLst>
              <a:path w="2675" h="2645" extrusionOk="0">
                <a:moveTo>
                  <a:pt x="0" y="0"/>
                </a:moveTo>
                <a:lnTo>
                  <a:pt x="0" y="2645"/>
                </a:lnTo>
                <a:lnTo>
                  <a:pt x="2675" y="2645"/>
                </a:lnTo>
                <a:lnTo>
                  <a:pt x="2675" y="0"/>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15"/>
          <p:cNvSpPr/>
          <p:nvPr/>
        </p:nvSpPr>
        <p:spPr>
          <a:xfrm>
            <a:off x="7285087" y="306378"/>
            <a:ext cx="1611574" cy="1722263"/>
          </a:xfrm>
          <a:custGeom>
            <a:avLst/>
            <a:gdLst/>
            <a:ahLst/>
            <a:cxnLst/>
            <a:rect l="l" t="t" r="r" b="b"/>
            <a:pathLst>
              <a:path w="57510" h="61460" extrusionOk="0">
                <a:moveTo>
                  <a:pt x="1" y="0"/>
                </a:moveTo>
                <a:lnTo>
                  <a:pt x="1" y="1915"/>
                </a:lnTo>
                <a:lnTo>
                  <a:pt x="55230" y="1915"/>
                </a:lnTo>
                <a:lnTo>
                  <a:pt x="55230" y="61460"/>
                </a:lnTo>
                <a:lnTo>
                  <a:pt x="57510" y="61460"/>
                </a:lnTo>
                <a:lnTo>
                  <a:pt x="575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15"/>
          <p:cNvSpPr/>
          <p:nvPr/>
        </p:nvSpPr>
        <p:spPr>
          <a:xfrm>
            <a:off x="247339" y="3114855"/>
            <a:ext cx="1611574" cy="1722263"/>
          </a:xfrm>
          <a:custGeom>
            <a:avLst/>
            <a:gdLst/>
            <a:ahLst/>
            <a:cxnLst/>
            <a:rect l="l" t="t" r="r" b="b"/>
            <a:pathLst>
              <a:path w="57510" h="61460" extrusionOk="0">
                <a:moveTo>
                  <a:pt x="1" y="0"/>
                </a:moveTo>
                <a:lnTo>
                  <a:pt x="1" y="61460"/>
                </a:lnTo>
                <a:lnTo>
                  <a:pt x="57510" y="61460"/>
                </a:lnTo>
                <a:lnTo>
                  <a:pt x="57510" y="59545"/>
                </a:lnTo>
                <a:lnTo>
                  <a:pt x="2281" y="59545"/>
                </a:lnTo>
                <a:lnTo>
                  <a:pt x="228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six columns ">
  <p:cSld name="CUSTOM_1_2">
    <p:spTree>
      <p:nvGrpSpPr>
        <p:cNvPr id="1" name="Shape 366"/>
        <p:cNvGrpSpPr/>
        <p:nvPr/>
      </p:nvGrpSpPr>
      <p:grpSpPr>
        <a:xfrm>
          <a:off x="0" y="0"/>
          <a:ext cx="0" cy="0"/>
          <a:chOff x="0" y="0"/>
          <a:chExt cx="0" cy="0"/>
        </a:xfrm>
      </p:grpSpPr>
      <p:grpSp>
        <p:nvGrpSpPr>
          <p:cNvPr id="367" name="Google Shape;367;p16"/>
          <p:cNvGrpSpPr/>
          <p:nvPr/>
        </p:nvGrpSpPr>
        <p:grpSpPr>
          <a:xfrm>
            <a:off x="-587657" y="-456213"/>
            <a:ext cx="1534963" cy="1046179"/>
            <a:chOff x="3916750" y="1194074"/>
            <a:chExt cx="1107158" cy="754601"/>
          </a:xfrm>
        </p:grpSpPr>
        <p:sp>
          <p:nvSpPr>
            <p:cNvPr id="368" name="Google Shape;368;p16"/>
            <p:cNvSpPr/>
            <p:nvPr/>
          </p:nvSpPr>
          <p:spPr>
            <a:xfrm>
              <a:off x="3916750" y="1351375"/>
              <a:ext cx="642125" cy="597300"/>
            </a:xfrm>
            <a:custGeom>
              <a:avLst/>
              <a:gdLst/>
              <a:ahLst/>
              <a:cxnLst/>
              <a:rect l="l" t="t" r="r" b="b"/>
              <a:pathLst>
                <a:path w="25685" h="23892" extrusionOk="0">
                  <a:moveTo>
                    <a:pt x="23892" y="0"/>
                  </a:moveTo>
                  <a:lnTo>
                    <a:pt x="1" y="23891"/>
                  </a:lnTo>
                  <a:lnTo>
                    <a:pt x="1764" y="23891"/>
                  </a:lnTo>
                  <a:lnTo>
                    <a:pt x="25685" y="0"/>
                  </a:lnTo>
                  <a:close/>
                </a:path>
              </a:pathLst>
            </a:custGeom>
            <a:solidFill>
              <a:srgbClr val="AB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16"/>
            <p:cNvSpPr/>
            <p:nvPr/>
          </p:nvSpPr>
          <p:spPr>
            <a:xfrm>
              <a:off x="4266283" y="1194074"/>
              <a:ext cx="757625" cy="712800"/>
            </a:xfrm>
            <a:custGeom>
              <a:avLst/>
              <a:gdLst/>
              <a:ahLst/>
              <a:cxnLst/>
              <a:rect l="l" t="t" r="r" b="b"/>
              <a:pathLst>
                <a:path w="30305" h="28512" extrusionOk="0">
                  <a:moveTo>
                    <a:pt x="28511" y="1"/>
                  </a:moveTo>
                  <a:lnTo>
                    <a:pt x="0" y="28512"/>
                  </a:lnTo>
                  <a:lnTo>
                    <a:pt x="1793" y="28512"/>
                  </a:lnTo>
                  <a:lnTo>
                    <a:pt x="303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 name="Google Shape;370;p16"/>
          <p:cNvSpPr/>
          <p:nvPr/>
        </p:nvSpPr>
        <p:spPr>
          <a:xfrm rot="5400000">
            <a:off x="8049761" y="154893"/>
            <a:ext cx="1050371" cy="988226"/>
          </a:xfrm>
          <a:custGeom>
            <a:avLst/>
            <a:gdLst/>
            <a:ahLst/>
            <a:cxnLst/>
            <a:rect l="l" t="t" r="r" b="b"/>
            <a:pathLst>
              <a:path w="30305" h="28512" extrusionOk="0">
                <a:moveTo>
                  <a:pt x="28511" y="1"/>
                </a:moveTo>
                <a:lnTo>
                  <a:pt x="0" y="28512"/>
                </a:lnTo>
                <a:lnTo>
                  <a:pt x="1793" y="28512"/>
                </a:lnTo>
                <a:lnTo>
                  <a:pt x="3030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16"/>
          <p:cNvSpPr/>
          <p:nvPr/>
        </p:nvSpPr>
        <p:spPr>
          <a:xfrm rot="5400000">
            <a:off x="8086258" y="-502174"/>
            <a:ext cx="890242" cy="828097"/>
          </a:xfrm>
          <a:custGeom>
            <a:avLst/>
            <a:gdLst/>
            <a:ahLst/>
            <a:cxnLst/>
            <a:rect l="l" t="t" r="r" b="b"/>
            <a:pathLst>
              <a:path w="25685" h="23892" extrusionOk="0">
                <a:moveTo>
                  <a:pt x="23892" y="0"/>
                </a:moveTo>
                <a:lnTo>
                  <a:pt x="1" y="23891"/>
                </a:lnTo>
                <a:lnTo>
                  <a:pt x="1764" y="23891"/>
                </a:lnTo>
                <a:lnTo>
                  <a:pt x="25685" y="0"/>
                </a:lnTo>
                <a:close/>
              </a:path>
            </a:pathLst>
          </a:custGeom>
          <a:solidFill>
            <a:srgbClr val="AB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16"/>
          <p:cNvSpPr/>
          <p:nvPr/>
        </p:nvSpPr>
        <p:spPr>
          <a:xfrm rot="5400000">
            <a:off x="8380961" y="128580"/>
            <a:ext cx="1050371" cy="988226"/>
          </a:xfrm>
          <a:custGeom>
            <a:avLst/>
            <a:gdLst/>
            <a:ahLst/>
            <a:cxnLst/>
            <a:rect l="l" t="t" r="r" b="b"/>
            <a:pathLst>
              <a:path w="30305" h="28512" extrusionOk="0">
                <a:moveTo>
                  <a:pt x="28511" y="1"/>
                </a:moveTo>
                <a:lnTo>
                  <a:pt x="0" y="28512"/>
                </a:lnTo>
                <a:lnTo>
                  <a:pt x="1793" y="28512"/>
                </a:lnTo>
                <a:lnTo>
                  <a:pt x="303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16"/>
          <p:cNvSpPr/>
          <p:nvPr/>
        </p:nvSpPr>
        <p:spPr>
          <a:xfrm>
            <a:off x="-587640" y="430562"/>
            <a:ext cx="1050371" cy="988226"/>
          </a:xfrm>
          <a:custGeom>
            <a:avLst/>
            <a:gdLst/>
            <a:ahLst/>
            <a:cxnLst/>
            <a:rect l="l" t="t" r="r" b="b"/>
            <a:pathLst>
              <a:path w="30305" h="28512" extrusionOk="0">
                <a:moveTo>
                  <a:pt x="28511" y="1"/>
                </a:moveTo>
                <a:lnTo>
                  <a:pt x="0" y="28512"/>
                </a:lnTo>
                <a:lnTo>
                  <a:pt x="1793" y="28512"/>
                </a:lnTo>
                <a:lnTo>
                  <a:pt x="303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16"/>
          <p:cNvSpPr txBox="1">
            <a:spLocks noGrp="1"/>
          </p:cNvSpPr>
          <p:nvPr>
            <p:ph type="title"/>
          </p:nvPr>
        </p:nvSpPr>
        <p:spPr>
          <a:xfrm>
            <a:off x="713225" y="539500"/>
            <a:ext cx="7717800" cy="639300"/>
          </a:xfrm>
          <a:prstGeom prst="rect">
            <a:avLst/>
          </a:prstGeom>
        </p:spPr>
        <p:txBody>
          <a:bodyPr spcFirstLastPara="1" wrap="square" lIns="91425" tIns="91425" rIns="91425" bIns="91425" anchor="t" anchorCtr="0">
            <a:noAutofit/>
          </a:bodyPr>
          <a:lstStyle>
            <a:lvl1pPr lvl="0" rtl="0">
              <a:spcBef>
                <a:spcPts val="0"/>
              </a:spcBef>
              <a:spcAft>
                <a:spcPts val="0"/>
              </a:spcAft>
              <a:buSzPts val="3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75" name="Google Shape;375;p16"/>
          <p:cNvSpPr txBox="1">
            <a:spLocks noGrp="1"/>
          </p:cNvSpPr>
          <p:nvPr>
            <p:ph type="title" idx="2"/>
          </p:nvPr>
        </p:nvSpPr>
        <p:spPr>
          <a:xfrm>
            <a:off x="703944" y="2942150"/>
            <a:ext cx="2462400" cy="6099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2600"/>
              <a:buNone/>
              <a:defRPr sz="2600">
                <a:solidFill>
                  <a:schemeClr val="lt2"/>
                </a:solidFill>
              </a:defRPr>
            </a:lvl1pPr>
            <a:lvl2pPr lvl="1" rtl="0">
              <a:spcBef>
                <a:spcPts val="0"/>
              </a:spcBef>
              <a:spcAft>
                <a:spcPts val="0"/>
              </a:spcAft>
              <a:buSzPts val="2800"/>
              <a:buFont typeface="Bebas Neue"/>
              <a:buNone/>
              <a:defRPr>
                <a:latin typeface="Bebas Neue"/>
                <a:ea typeface="Bebas Neue"/>
                <a:cs typeface="Bebas Neue"/>
                <a:sym typeface="Bebas Neue"/>
              </a:defRPr>
            </a:lvl2pPr>
            <a:lvl3pPr lvl="2" rtl="0">
              <a:spcBef>
                <a:spcPts val="0"/>
              </a:spcBef>
              <a:spcAft>
                <a:spcPts val="0"/>
              </a:spcAft>
              <a:buSzPts val="2800"/>
              <a:buFont typeface="Bebas Neue"/>
              <a:buNone/>
              <a:defRPr>
                <a:latin typeface="Bebas Neue"/>
                <a:ea typeface="Bebas Neue"/>
                <a:cs typeface="Bebas Neue"/>
                <a:sym typeface="Bebas Neue"/>
              </a:defRPr>
            </a:lvl3pPr>
            <a:lvl4pPr lvl="3" rtl="0">
              <a:spcBef>
                <a:spcPts val="0"/>
              </a:spcBef>
              <a:spcAft>
                <a:spcPts val="0"/>
              </a:spcAft>
              <a:buSzPts val="2800"/>
              <a:buFont typeface="Bebas Neue"/>
              <a:buNone/>
              <a:defRPr>
                <a:latin typeface="Bebas Neue"/>
                <a:ea typeface="Bebas Neue"/>
                <a:cs typeface="Bebas Neue"/>
                <a:sym typeface="Bebas Neue"/>
              </a:defRPr>
            </a:lvl4pPr>
            <a:lvl5pPr lvl="4" rtl="0">
              <a:spcBef>
                <a:spcPts val="0"/>
              </a:spcBef>
              <a:spcAft>
                <a:spcPts val="0"/>
              </a:spcAft>
              <a:buSzPts val="2800"/>
              <a:buFont typeface="Bebas Neue"/>
              <a:buNone/>
              <a:defRPr>
                <a:latin typeface="Bebas Neue"/>
                <a:ea typeface="Bebas Neue"/>
                <a:cs typeface="Bebas Neue"/>
                <a:sym typeface="Bebas Neue"/>
              </a:defRPr>
            </a:lvl5pPr>
            <a:lvl6pPr lvl="5" rtl="0">
              <a:spcBef>
                <a:spcPts val="0"/>
              </a:spcBef>
              <a:spcAft>
                <a:spcPts val="0"/>
              </a:spcAft>
              <a:buSzPts val="2800"/>
              <a:buFont typeface="Bebas Neue"/>
              <a:buNone/>
              <a:defRPr>
                <a:latin typeface="Bebas Neue"/>
                <a:ea typeface="Bebas Neue"/>
                <a:cs typeface="Bebas Neue"/>
                <a:sym typeface="Bebas Neue"/>
              </a:defRPr>
            </a:lvl6pPr>
            <a:lvl7pPr lvl="6" rtl="0">
              <a:spcBef>
                <a:spcPts val="0"/>
              </a:spcBef>
              <a:spcAft>
                <a:spcPts val="0"/>
              </a:spcAft>
              <a:buSzPts val="2800"/>
              <a:buFont typeface="Bebas Neue"/>
              <a:buNone/>
              <a:defRPr>
                <a:latin typeface="Bebas Neue"/>
                <a:ea typeface="Bebas Neue"/>
                <a:cs typeface="Bebas Neue"/>
                <a:sym typeface="Bebas Neue"/>
              </a:defRPr>
            </a:lvl7pPr>
            <a:lvl8pPr lvl="7" rtl="0">
              <a:spcBef>
                <a:spcPts val="0"/>
              </a:spcBef>
              <a:spcAft>
                <a:spcPts val="0"/>
              </a:spcAft>
              <a:buSzPts val="2800"/>
              <a:buFont typeface="Bebas Neue"/>
              <a:buNone/>
              <a:defRPr>
                <a:latin typeface="Bebas Neue"/>
                <a:ea typeface="Bebas Neue"/>
                <a:cs typeface="Bebas Neue"/>
                <a:sym typeface="Bebas Neue"/>
              </a:defRPr>
            </a:lvl8pPr>
            <a:lvl9pPr lvl="8" rtl="0">
              <a:spcBef>
                <a:spcPts val="0"/>
              </a:spcBef>
              <a:spcAft>
                <a:spcPts val="0"/>
              </a:spcAft>
              <a:buSzPts val="2800"/>
              <a:buFont typeface="Bebas Neue"/>
              <a:buNone/>
              <a:defRPr>
                <a:latin typeface="Bebas Neue"/>
                <a:ea typeface="Bebas Neue"/>
                <a:cs typeface="Bebas Neue"/>
                <a:sym typeface="Bebas Neue"/>
              </a:defRPr>
            </a:lvl9pPr>
          </a:lstStyle>
          <a:p>
            <a:endParaRPr/>
          </a:p>
        </p:txBody>
      </p:sp>
      <p:sp>
        <p:nvSpPr>
          <p:cNvPr id="376" name="Google Shape;376;p16"/>
          <p:cNvSpPr txBox="1">
            <a:spLocks noGrp="1"/>
          </p:cNvSpPr>
          <p:nvPr>
            <p:ph type="title" idx="3"/>
          </p:nvPr>
        </p:nvSpPr>
        <p:spPr>
          <a:xfrm>
            <a:off x="3348900" y="2942150"/>
            <a:ext cx="2446200" cy="6099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2600"/>
              <a:buNone/>
              <a:defRPr sz="2600">
                <a:solidFill>
                  <a:schemeClr val="lt2"/>
                </a:solidFill>
              </a:defRPr>
            </a:lvl1pPr>
            <a:lvl2pPr lvl="1" rtl="0">
              <a:spcBef>
                <a:spcPts val="0"/>
              </a:spcBef>
              <a:spcAft>
                <a:spcPts val="0"/>
              </a:spcAft>
              <a:buSzPts val="2800"/>
              <a:buFont typeface="Bebas Neue"/>
              <a:buNone/>
              <a:defRPr>
                <a:latin typeface="Bebas Neue"/>
                <a:ea typeface="Bebas Neue"/>
                <a:cs typeface="Bebas Neue"/>
                <a:sym typeface="Bebas Neue"/>
              </a:defRPr>
            </a:lvl2pPr>
            <a:lvl3pPr lvl="2" rtl="0">
              <a:spcBef>
                <a:spcPts val="0"/>
              </a:spcBef>
              <a:spcAft>
                <a:spcPts val="0"/>
              </a:spcAft>
              <a:buSzPts val="2800"/>
              <a:buFont typeface="Bebas Neue"/>
              <a:buNone/>
              <a:defRPr>
                <a:latin typeface="Bebas Neue"/>
                <a:ea typeface="Bebas Neue"/>
                <a:cs typeface="Bebas Neue"/>
                <a:sym typeface="Bebas Neue"/>
              </a:defRPr>
            </a:lvl3pPr>
            <a:lvl4pPr lvl="3" rtl="0">
              <a:spcBef>
                <a:spcPts val="0"/>
              </a:spcBef>
              <a:spcAft>
                <a:spcPts val="0"/>
              </a:spcAft>
              <a:buSzPts val="2800"/>
              <a:buFont typeface="Bebas Neue"/>
              <a:buNone/>
              <a:defRPr>
                <a:latin typeface="Bebas Neue"/>
                <a:ea typeface="Bebas Neue"/>
                <a:cs typeface="Bebas Neue"/>
                <a:sym typeface="Bebas Neue"/>
              </a:defRPr>
            </a:lvl4pPr>
            <a:lvl5pPr lvl="4" rtl="0">
              <a:spcBef>
                <a:spcPts val="0"/>
              </a:spcBef>
              <a:spcAft>
                <a:spcPts val="0"/>
              </a:spcAft>
              <a:buSzPts val="2800"/>
              <a:buFont typeface="Bebas Neue"/>
              <a:buNone/>
              <a:defRPr>
                <a:latin typeface="Bebas Neue"/>
                <a:ea typeface="Bebas Neue"/>
                <a:cs typeface="Bebas Neue"/>
                <a:sym typeface="Bebas Neue"/>
              </a:defRPr>
            </a:lvl5pPr>
            <a:lvl6pPr lvl="5" rtl="0">
              <a:spcBef>
                <a:spcPts val="0"/>
              </a:spcBef>
              <a:spcAft>
                <a:spcPts val="0"/>
              </a:spcAft>
              <a:buSzPts val="2800"/>
              <a:buFont typeface="Bebas Neue"/>
              <a:buNone/>
              <a:defRPr>
                <a:latin typeface="Bebas Neue"/>
                <a:ea typeface="Bebas Neue"/>
                <a:cs typeface="Bebas Neue"/>
                <a:sym typeface="Bebas Neue"/>
              </a:defRPr>
            </a:lvl6pPr>
            <a:lvl7pPr lvl="6" rtl="0">
              <a:spcBef>
                <a:spcPts val="0"/>
              </a:spcBef>
              <a:spcAft>
                <a:spcPts val="0"/>
              </a:spcAft>
              <a:buSzPts val="2800"/>
              <a:buFont typeface="Bebas Neue"/>
              <a:buNone/>
              <a:defRPr>
                <a:latin typeface="Bebas Neue"/>
                <a:ea typeface="Bebas Neue"/>
                <a:cs typeface="Bebas Neue"/>
                <a:sym typeface="Bebas Neue"/>
              </a:defRPr>
            </a:lvl7pPr>
            <a:lvl8pPr lvl="7" rtl="0">
              <a:spcBef>
                <a:spcPts val="0"/>
              </a:spcBef>
              <a:spcAft>
                <a:spcPts val="0"/>
              </a:spcAft>
              <a:buSzPts val="2800"/>
              <a:buFont typeface="Bebas Neue"/>
              <a:buNone/>
              <a:defRPr>
                <a:latin typeface="Bebas Neue"/>
                <a:ea typeface="Bebas Neue"/>
                <a:cs typeface="Bebas Neue"/>
                <a:sym typeface="Bebas Neue"/>
              </a:defRPr>
            </a:lvl8pPr>
            <a:lvl9pPr lvl="8" rtl="0">
              <a:spcBef>
                <a:spcPts val="0"/>
              </a:spcBef>
              <a:spcAft>
                <a:spcPts val="0"/>
              </a:spcAft>
              <a:buSzPts val="2800"/>
              <a:buFont typeface="Bebas Neue"/>
              <a:buNone/>
              <a:defRPr>
                <a:latin typeface="Bebas Neue"/>
                <a:ea typeface="Bebas Neue"/>
                <a:cs typeface="Bebas Neue"/>
                <a:sym typeface="Bebas Neue"/>
              </a:defRPr>
            </a:lvl9pPr>
          </a:lstStyle>
          <a:p>
            <a:endParaRPr/>
          </a:p>
        </p:txBody>
      </p:sp>
      <p:sp>
        <p:nvSpPr>
          <p:cNvPr id="377" name="Google Shape;377;p16"/>
          <p:cNvSpPr txBox="1">
            <a:spLocks noGrp="1"/>
          </p:cNvSpPr>
          <p:nvPr>
            <p:ph type="title" idx="4"/>
          </p:nvPr>
        </p:nvSpPr>
        <p:spPr>
          <a:xfrm>
            <a:off x="5976788" y="2942150"/>
            <a:ext cx="2463300" cy="6099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2600"/>
              <a:buNone/>
              <a:defRPr sz="2600">
                <a:solidFill>
                  <a:schemeClr val="lt2"/>
                </a:solidFill>
              </a:defRPr>
            </a:lvl1pPr>
            <a:lvl2pPr lvl="1" rtl="0">
              <a:spcBef>
                <a:spcPts val="0"/>
              </a:spcBef>
              <a:spcAft>
                <a:spcPts val="0"/>
              </a:spcAft>
              <a:buSzPts val="2800"/>
              <a:buFont typeface="Bebas Neue"/>
              <a:buNone/>
              <a:defRPr>
                <a:latin typeface="Bebas Neue"/>
                <a:ea typeface="Bebas Neue"/>
                <a:cs typeface="Bebas Neue"/>
                <a:sym typeface="Bebas Neue"/>
              </a:defRPr>
            </a:lvl2pPr>
            <a:lvl3pPr lvl="2" rtl="0">
              <a:spcBef>
                <a:spcPts val="0"/>
              </a:spcBef>
              <a:spcAft>
                <a:spcPts val="0"/>
              </a:spcAft>
              <a:buSzPts val="2800"/>
              <a:buFont typeface="Bebas Neue"/>
              <a:buNone/>
              <a:defRPr>
                <a:latin typeface="Bebas Neue"/>
                <a:ea typeface="Bebas Neue"/>
                <a:cs typeface="Bebas Neue"/>
                <a:sym typeface="Bebas Neue"/>
              </a:defRPr>
            </a:lvl3pPr>
            <a:lvl4pPr lvl="3" rtl="0">
              <a:spcBef>
                <a:spcPts val="0"/>
              </a:spcBef>
              <a:spcAft>
                <a:spcPts val="0"/>
              </a:spcAft>
              <a:buSzPts val="2800"/>
              <a:buFont typeface="Bebas Neue"/>
              <a:buNone/>
              <a:defRPr>
                <a:latin typeface="Bebas Neue"/>
                <a:ea typeface="Bebas Neue"/>
                <a:cs typeface="Bebas Neue"/>
                <a:sym typeface="Bebas Neue"/>
              </a:defRPr>
            </a:lvl4pPr>
            <a:lvl5pPr lvl="4" rtl="0">
              <a:spcBef>
                <a:spcPts val="0"/>
              </a:spcBef>
              <a:spcAft>
                <a:spcPts val="0"/>
              </a:spcAft>
              <a:buSzPts val="2800"/>
              <a:buFont typeface="Bebas Neue"/>
              <a:buNone/>
              <a:defRPr>
                <a:latin typeface="Bebas Neue"/>
                <a:ea typeface="Bebas Neue"/>
                <a:cs typeface="Bebas Neue"/>
                <a:sym typeface="Bebas Neue"/>
              </a:defRPr>
            </a:lvl5pPr>
            <a:lvl6pPr lvl="5" rtl="0">
              <a:spcBef>
                <a:spcPts val="0"/>
              </a:spcBef>
              <a:spcAft>
                <a:spcPts val="0"/>
              </a:spcAft>
              <a:buSzPts val="2800"/>
              <a:buFont typeface="Bebas Neue"/>
              <a:buNone/>
              <a:defRPr>
                <a:latin typeface="Bebas Neue"/>
                <a:ea typeface="Bebas Neue"/>
                <a:cs typeface="Bebas Neue"/>
                <a:sym typeface="Bebas Neue"/>
              </a:defRPr>
            </a:lvl6pPr>
            <a:lvl7pPr lvl="6" rtl="0">
              <a:spcBef>
                <a:spcPts val="0"/>
              </a:spcBef>
              <a:spcAft>
                <a:spcPts val="0"/>
              </a:spcAft>
              <a:buSzPts val="2800"/>
              <a:buFont typeface="Bebas Neue"/>
              <a:buNone/>
              <a:defRPr>
                <a:latin typeface="Bebas Neue"/>
                <a:ea typeface="Bebas Neue"/>
                <a:cs typeface="Bebas Neue"/>
                <a:sym typeface="Bebas Neue"/>
              </a:defRPr>
            </a:lvl7pPr>
            <a:lvl8pPr lvl="7" rtl="0">
              <a:spcBef>
                <a:spcPts val="0"/>
              </a:spcBef>
              <a:spcAft>
                <a:spcPts val="0"/>
              </a:spcAft>
              <a:buSzPts val="2800"/>
              <a:buFont typeface="Bebas Neue"/>
              <a:buNone/>
              <a:defRPr>
                <a:latin typeface="Bebas Neue"/>
                <a:ea typeface="Bebas Neue"/>
                <a:cs typeface="Bebas Neue"/>
                <a:sym typeface="Bebas Neue"/>
              </a:defRPr>
            </a:lvl8pPr>
            <a:lvl9pPr lvl="8" rtl="0">
              <a:spcBef>
                <a:spcPts val="0"/>
              </a:spcBef>
              <a:spcAft>
                <a:spcPts val="0"/>
              </a:spcAft>
              <a:buSzPts val="2800"/>
              <a:buFont typeface="Bebas Neue"/>
              <a:buNone/>
              <a:defRPr>
                <a:latin typeface="Bebas Neue"/>
                <a:ea typeface="Bebas Neue"/>
                <a:cs typeface="Bebas Neue"/>
                <a:sym typeface="Bebas Neue"/>
              </a:defRPr>
            </a:lvl9pPr>
          </a:lstStyle>
          <a:p>
            <a:endParaRPr/>
          </a:p>
        </p:txBody>
      </p:sp>
      <p:sp>
        <p:nvSpPr>
          <p:cNvPr id="378" name="Google Shape;378;p16"/>
          <p:cNvSpPr txBox="1">
            <a:spLocks noGrp="1"/>
          </p:cNvSpPr>
          <p:nvPr>
            <p:ph type="subTitle" idx="1"/>
          </p:nvPr>
        </p:nvSpPr>
        <p:spPr>
          <a:xfrm>
            <a:off x="702963" y="3439200"/>
            <a:ext cx="2462400" cy="639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solidFill>
                  <a:schemeClr val="lt1"/>
                </a:solidFill>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a:endParaRPr/>
          </a:p>
        </p:txBody>
      </p:sp>
      <p:sp>
        <p:nvSpPr>
          <p:cNvPr id="379" name="Google Shape;379;p16"/>
          <p:cNvSpPr txBox="1">
            <a:spLocks noGrp="1"/>
          </p:cNvSpPr>
          <p:nvPr>
            <p:ph type="subTitle" idx="5"/>
          </p:nvPr>
        </p:nvSpPr>
        <p:spPr>
          <a:xfrm>
            <a:off x="3340350" y="3439200"/>
            <a:ext cx="2463300" cy="639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solidFill>
                  <a:schemeClr val="lt1"/>
                </a:solidFill>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a:endParaRPr/>
          </a:p>
        </p:txBody>
      </p:sp>
      <p:sp>
        <p:nvSpPr>
          <p:cNvPr id="380" name="Google Shape;380;p16"/>
          <p:cNvSpPr txBox="1">
            <a:spLocks noGrp="1"/>
          </p:cNvSpPr>
          <p:nvPr>
            <p:ph type="subTitle" idx="6"/>
          </p:nvPr>
        </p:nvSpPr>
        <p:spPr>
          <a:xfrm>
            <a:off x="5977745" y="3439200"/>
            <a:ext cx="2463300" cy="639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solidFill>
                  <a:schemeClr val="lt1"/>
                </a:solidFill>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a:endParaRPr/>
          </a:p>
        </p:txBody>
      </p:sp>
      <p:sp>
        <p:nvSpPr>
          <p:cNvPr id="381" name="Google Shape;381;p16"/>
          <p:cNvSpPr txBox="1">
            <a:spLocks noGrp="1"/>
          </p:cNvSpPr>
          <p:nvPr>
            <p:ph type="title" idx="7"/>
          </p:nvPr>
        </p:nvSpPr>
        <p:spPr>
          <a:xfrm>
            <a:off x="703944" y="1570550"/>
            <a:ext cx="2462400" cy="6099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2600"/>
              <a:buNone/>
              <a:defRPr sz="2600">
                <a:solidFill>
                  <a:schemeClr val="lt2"/>
                </a:solidFill>
              </a:defRPr>
            </a:lvl1pPr>
            <a:lvl2pPr lvl="1" rtl="0">
              <a:spcBef>
                <a:spcPts val="0"/>
              </a:spcBef>
              <a:spcAft>
                <a:spcPts val="0"/>
              </a:spcAft>
              <a:buSzPts val="2800"/>
              <a:buFont typeface="Bebas Neue"/>
              <a:buNone/>
              <a:defRPr>
                <a:latin typeface="Bebas Neue"/>
                <a:ea typeface="Bebas Neue"/>
                <a:cs typeface="Bebas Neue"/>
                <a:sym typeface="Bebas Neue"/>
              </a:defRPr>
            </a:lvl2pPr>
            <a:lvl3pPr lvl="2" rtl="0">
              <a:spcBef>
                <a:spcPts val="0"/>
              </a:spcBef>
              <a:spcAft>
                <a:spcPts val="0"/>
              </a:spcAft>
              <a:buSzPts val="2800"/>
              <a:buFont typeface="Bebas Neue"/>
              <a:buNone/>
              <a:defRPr>
                <a:latin typeface="Bebas Neue"/>
                <a:ea typeface="Bebas Neue"/>
                <a:cs typeface="Bebas Neue"/>
                <a:sym typeface="Bebas Neue"/>
              </a:defRPr>
            </a:lvl3pPr>
            <a:lvl4pPr lvl="3" rtl="0">
              <a:spcBef>
                <a:spcPts val="0"/>
              </a:spcBef>
              <a:spcAft>
                <a:spcPts val="0"/>
              </a:spcAft>
              <a:buSzPts val="2800"/>
              <a:buFont typeface="Bebas Neue"/>
              <a:buNone/>
              <a:defRPr>
                <a:latin typeface="Bebas Neue"/>
                <a:ea typeface="Bebas Neue"/>
                <a:cs typeface="Bebas Neue"/>
                <a:sym typeface="Bebas Neue"/>
              </a:defRPr>
            </a:lvl4pPr>
            <a:lvl5pPr lvl="4" rtl="0">
              <a:spcBef>
                <a:spcPts val="0"/>
              </a:spcBef>
              <a:spcAft>
                <a:spcPts val="0"/>
              </a:spcAft>
              <a:buSzPts val="2800"/>
              <a:buFont typeface="Bebas Neue"/>
              <a:buNone/>
              <a:defRPr>
                <a:latin typeface="Bebas Neue"/>
                <a:ea typeface="Bebas Neue"/>
                <a:cs typeface="Bebas Neue"/>
                <a:sym typeface="Bebas Neue"/>
              </a:defRPr>
            </a:lvl5pPr>
            <a:lvl6pPr lvl="5" rtl="0">
              <a:spcBef>
                <a:spcPts val="0"/>
              </a:spcBef>
              <a:spcAft>
                <a:spcPts val="0"/>
              </a:spcAft>
              <a:buSzPts val="2800"/>
              <a:buFont typeface="Bebas Neue"/>
              <a:buNone/>
              <a:defRPr>
                <a:latin typeface="Bebas Neue"/>
                <a:ea typeface="Bebas Neue"/>
                <a:cs typeface="Bebas Neue"/>
                <a:sym typeface="Bebas Neue"/>
              </a:defRPr>
            </a:lvl6pPr>
            <a:lvl7pPr lvl="6" rtl="0">
              <a:spcBef>
                <a:spcPts val="0"/>
              </a:spcBef>
              <a:spcAft>
                <a:spcPts val="0"/>
              </a:spcAft>
              <a:buSzPts val="2800"/>
              <a:buFont typeface="Bebas Neue"/>
              <a:buNone/>
              <a:defRPr>
                <a:latin typeface="Bebas Neue"/>
                <a:ea typeface="Bebas Neue"/>
                <a:cs typeface="Bebas Neue"/>
                <a:sym typeface="Bebas Neue"/>
              </a:defRPr>
            </a:lvl7pPr>
            <a:lvl8pPr lvl="7" rtl="0">
              <a:spcBef>
                <a:spcPts val="0"/>
              </a:spcBef>
              <a:spcAft>
                <a:spcPts val="0"/>
              </a:spcAft>
              <a:buSzPts val="2800"/>
              <a:buFont typeface="Bebas Neue"/>
              <a:buNone/>
              <a:defRPr>
                <a:latin typeface="Bebas Neue"/>
                <a:ea typeface="Bebas Neue"/>
                <a:cs typeface="Bebas Neue"/>
                <a:sym typeface="Bebas Neue"/>
              </a:defRPr>
            </a:lvl8pPr>
            <a:lvl9pPr lvl="8" rtl="0">
              <a:spcBef>
                <a:spcPts val="0"/>
              </a:spcBef>
              <a:spcAft>
                <a:spcPts val="0"/>
              </a:spcAft>
              <a:buSzPts val="2800"/>
              <a:buFont typeface="Bebas Neue"/>
              <a:buNone/>
              <a:defRPr>
                <a:latin typeface="Bebas Neue"/>
                <a:ea typeface="Bebas Neue"/>
                <a:cs typeface="Bebas Neue"/>
                <a:sym typeface="Bebas Neue"/>
              </a:defRPr>
            </a:lvl9pPr>
          </a:lstStyle>
          <a:p>
            <a:endParaRPr/>
          </a:p>
        </p:txBody>
      </p:sp>
      <p:sp>
        <p:nvSpPr>
          <p:cNvPr id="382" name="Google Shape;382;p16"/>
          <p:cNvSpPr txBox="1">
            <a:spLocks noGrp="1"/>
          </p:cNvSpPr>
          <p:nvPr>
            <p:ph type="title" idx="8"/>
          </p:nvPr>
        </p:nvSpPr>
        <p:spPr>
          <a:xfrm>
            <a:off x="3340350" y="1570550"/>
            <a:ext cx="2463300" cy="6099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2600"/>
              <a:buNone/>
              <a:defRPr sz="2600">
                <a:solidFill>
                  <a:schemeClr val="lt2"/>
                </a:solidFill>
              </a:defRPr>
            </a:lvl1pPr>
            <a:lvl2pPr lvl="1" rtl="0">
              <a:spcBef>
                <a:spcPts val="0"/>
              </a:spcBef>
              <a:spcAft>
                <a:spcPts val="0"/>
              </a:spcAft>
              <a:buSzPts val="2800"/>
              <a:buFont typeface="Bebas Neue"/>
              <a:buNone/>
              <a:defRPr>
                <a:latin typeface="Bebas Neue"/>
                <a:ea typeface="Bebas Neue"/>
                <a:cs typeface="Bebas Neue"/>
                <a:sym typeface="Bebas Neue"/>
              </a:defRPr>
            </a:lvl2pPr>
            <a:lvl3pPr lvl="2" rtl="0">
              <a:spcBef>
                <a:spcPts val="0"/>
              </a:spcBef>
              <a:spcAft>
                <a:spcPts val="0"/>
              </a:spcAft>
              <a:buSzPts val="2800"/>
              <a:buFont typeface="Bebas Neue"/>
              <a:buNone/>
              <a:defRPr>
                <a:latin typeface="Bebas Neue"/>
                <a:ea typeface="Bebas Neue"/>
                <a:cs typeface="Bebas Neue"/>
                <a:sym typeface="Bebas Neue"/>
              </a:defRPr>
            </a:lvl3pPr>
            <a:lvl4pPr lvl="3" rtl="0">
              <a:spcBef>
                <a:spcPts val="0"/>
              </a:spcBef>
              <a:spcAft>
                <a:spcPts val="0"/>
              </a:spcAft>
              <a:buSzPts val="2800"/>
              <a:buFont typeface="Bebas Neue"/>
              <a:buNone/>
              <a:defRPr>
                <a:latin typeface="Bebas Neue"/>
                <a:ea typeface="Bebas Neue"/>
                <a:cs typeface="Bebas Neue"/>
                <a:sym typeface="Bebas Neue"/>
              </a:defRPr>
            </a:lvl4pPr>
            <a:lvl5pPr lvl="4" rtl="0">
              <a:spcBef>
                <a:spcPts val="0"/>
              </a:spcBef>
              <a:spcAft>
                <a:spcPts val="0"/>
              </a:spcAft>
              <a:buSzPts val="2800"/>
              <a:buFont typeface="Bebas Neue"/>
              <a:buNone/>
              <a:defRPr>
                <a:latin typeface="Bebas Neue"/>
                <a:ea typeface="Bebas Neue"/>
                <a:cs typeface="Bebas Neue"/>
                <a:sym typeface="Bebas Neue"/>
              </a:defRPr>
            </a:lvl5pPr>
            <a:lvl6pPr lvl="5" rtl="0">
              <a:spcBef>
                <a:spcPts val="0"/>
              </a:spcBef>
              <a:spcAft>
                <a:spcPts val="0"/>
              </a:spcAft>
              <a:buSzPts val="2800"/>
              <a:buFont typeface="Bebas Neue"/>
              <a:buNone/>
              <a:defRPr>
                <a:latin typeface="Bebas Neue"/>
                <a:ea typeface="Bebas Neue"/>
                <a:cs typeface="Bebas Neue"/>
                <a:sym typeface="Bebas Neue"/>
              </a:defRPr>
            </a:lvl6pPr>
            <a:lvl7pPr lvl="6" rtl="0">
              <a:spcBef>
                <a:spcPts val="0"/>
              </a:spcBef>
              <a:spcAft>
                <a:spcPts val="0"/>
              </a:spcAft>
              <a:buSzPts val="2800"/>
              <a:buFont typeface="Bebas Neue"/>
              <a:buNone/>
              <a:defRPr>
                <a:latin typeface="Bebas Neue"/>
                <a:ea typeface="Bebas Neue"/>
                <a:cs typeface="Bebas Neue"/>
                <a:sym typeface="Bebas Neue"/>
              </a:defRPr>
            </a:lvl7pPr>
            <a:lvl8pPr lvl="7" rtl="0">
              <a:spcBef>
                <a:spcPts val="0"/>
              </a:spcBef>
              <a:spcAft>
                <a:spcPts val="0"/>
              </a:spcAft>
              <a:buSzPts val="2800"/>
              <a:buFont typeface="Bebas Neue"/>
              <a:buNone/>
              <a:defRPr>
                <a:latin typeface="Bebas Neue"/>
                <a:ea typeface="Bebas Neue"/>
                <a:cs typeface="Bebas Neue"/>
                <a:sym typeface="Bebas Neue"/>
              </a:defRPr>
            </a:lvl8pPr>
            <a:lvl9pPr lvl="8" rtl="0">
              <a:spcBef>
                <a:spcPts val="0"/>
              </a:spcBef>
              <a:spcAft>
                <a:spcPts val="0"/>
              </a:spcAft>
              <a:buSzPts val="2800"/>
              <a:buFont typeface="Bebas Neue"/>
              <a:buNone/>
              <a:defRPr>
                <a:latin typeface="Bebas Neue"/>
                <a:ea typeface="Bebas Neue"/>
                <a:cs typeface="Bebas Neue"/>
                <a:sym typeface="Bebas Neue"/>
              </a:defRPr>
            </a:lvl9pPr>
          </a:lstStyle>
          <a:p>
            <a:endParaRPr/>
          </a:p>
        </p:txBody>
      </p:sp>
      <p:sp>
        <p:nvSpPr>
          <p:cNvPr id="383" name="Google Shape;383;p16"/>
          <p:cNvSpPr txBox="1">
            <a:spLocks noGrp="1"/>
          </p:cNvSpPr>
          <p:nvPr>
            <p:ph type="title" idx="9"/>
          </p:nvPr>
        </p:nvSpPr>
        <p:spPr>
          <a:xfrm>
            <a:off x="5976788" y="1570550"/>
            <a:ext cx="2463300" cy="6099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2600"/>
              <a:buNone/>
              <a:defRPr sz="2600">
                <a:solidFill>
                  <a:schemeClr val="lt2"/>
                </a:solidFill>
              </a:defRPr>
            </a:lvl1pPr>
            <a:lvl2pPr lvl="1" rtl="0">
              <a:spcBef>
                <a:spcPts val="0"/>
              </a:spcBef>
              <a:spcAft>
                <a:spcPts val="0"/>
              </a:spcAft>
              <a:buSzPts val="2800"/>
              <a:buFont typeface="Bebas Neue"/>
              <a:buNone/>
              <a:defRPr>
                <a:latin typeface="Bebas Neue"/>
                <a:ea typeface="Bebas Neue"/>
                <a:cs typeface="Bebas Neue"/>
                <a:sym typeface="Bebas Neue"/>
              </a:defRPr>
            </a:lvl2pPr>
            <a:lvl3pPr lvl="2" rtl="0">
              <a:spcBef>
                <a:spcPts val="0"/>
              </a:spcBef>
              <a:spcAft>
                <a:spcPts val="0"/>
              </a:spcAft>
              <a:buSzPts val="2800"/>
              <a:buFont typeface="Bebas Neue"/>
              <a:buNone/>
              <a:defRPr>
                <a:latin typeface="Bebas Neue"/>
                <a:ea typeface="Bebas Neue"/>
                <a:cs typeface="Bebas Neue"/>
                <a:sym typeface="Bebas Neue"/>
              </a:defRPr>
            </a:lvl3pPr>
            <a:lvl4pPr lvl="3" rtl="0">
              <a:spcBef>
                <a:spcPts val="0"/>
              </a:spcBef>
              <a:spcAft>
                <a:spcPts val="0"/>
              </a:spcAft>
              <a:buSzPts val="2800"/>
              <a:buFont typeface="Bebas Neue"/>
              <a:buNone/>
              <a:defRPr>
                <a:latin typeface="Bebas Neue"/>
                <a:ea typeface="Bebas Neue"/>
                <a:cs typeface="Bebas Neue"/>
                <a:sym typeface="Bebas Neue"/>
              </a:defRPr>
            </a:lvl4pPr>
            <a:lvl5pPr lvl="4" rtl="0">
              <a:spcBef>
                <a:spcPts val="0"/>
              </a:spcBef>
              <a:spcAft>
                <a:spcPts val="0"/>
              </a:spcAft>
              <a:buSzPts val="2800"/>
              <a:buFont typeface="Bebas Neue"/>
              <a:buNone/>
              <a:defRPr>
                <a:latin typeface="Bebas Neue"/>
                <a:ea typeface="Bebas Neue"/>
                <a:cs typeface="Bebas Neue"/>
                <a:sym typeface="Bebas Neue"/>
              </a:defRPr>
            </a:lvl5pPr>
            <a:lvl6pPr lvl="5" rtl="0">
              <a:spcBef>
                <a:spcPts val="0"/>
              </a:spcBef>
              <a:spcAft>
                <a:spcPts val="0"/>
              </a:spcAft>
              <a:buSzPts val="2800"/>
              <a:buFont typeface="Bebas Neue"/>
              <a:buNone/>
              <a:defRPr>
                <a:latin typeface="Bebas Neue"/>
                <a:ea typeface="Bebas Neue"/>
                <a:cs typeface="Bebas Neue"/>
                <a:sym typeface="Bebas Neue"/>
              </a:defRPr>
            </a:lvl6pPr>
            <a:lvl7pPr lvl="6" rtl="0">
              <a:spcBef>
                <a:spcPts val="0"/>
              </a:spcBef>
              <a:spcAft>
                <a:spcPts val="0"/>
              </a:spcAft>
              <a:buSzPts val="2800"/>
              <a:buFont typeface="Bebas Neue"/>
              <a:buNone/>
              <a:defRPr>
                <a:latin typeface="Bebas Neue"/>
                <a:ea typeface="Bebas Neue"/>
                <a:cs typeface="Bebas Neue"/>
                <a:sym typeface="Bebas Neue"/>
              </a:defRPr>
            </a:lvl7pPr>
            <a:lvl8pPr lvl="7" rtl="0">
              <a:spcBef>
                <a:spcPts val="0"/>
              </a:spcBef>
              <a:spcAft>
                <a:spcPts val="0"/>
              </a:spcAft>
              <a:buSzPts val="2800"/>
              <a:buFont typeface="Bebas Neue"/>
              <a:buNone/>
              <a:defRPr>
                <a:latin typeface="Bebas Neue"/>
                <a:ea typeface="Bebas Neue"/>
                <a:cs typeface="Bebas Neue"/>
                <a:sym typeface="Bebas Neue"/>
              </a:defRPr>
            </a:lvl8pPr>
            <a:lvl9pPr lvl="8" rtl="0">
              <a:spcBef>
                <a:spcPts val="0"/>
              </a:spcBef>
              <a:spcAft>
                <a:spcPts val="0"/>
              </a:spcAft>
              <a:buSzPts val="2800"/>
              <a:buFont typeface="Bebas Neue"/>
              <a:buNone/>
              <a:defRPr>
                <a:latin typeface="Bebas Neue"/>
                <a:ea typeface="Bebas Neue"/>
                <a:cs typeface="Bebas Neue"/>
                <a:sym typeface="Bebas Neue"/>
              </a:defRPr>
            </a:lvl9pPr>
          </a:lstStyle>
          <a:p>
            <a:endParaRPr/>
          </a:p>
        </p:txBody>
      </p:sp>
      <p:sp>
        <p:nvSpPr>
          <p:cNvPr id="384" name="Google Shape;384;p16"/>
          <p:cNvSpPr txBox="1">
            <a:spLocks noGrp="1"/>
          </p:cNvSpPr>
          <p:nvPr>
            <p:ph type="subTitle" idx="13"/>
          </p:nvPr>
        </p:nvSpPr>
        <p:spPr>
          <a:xfrm>
            <a:off x="702963" y="2067600"/>
            <a:ext cx="2462400" cy="639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solidFill>
                  <a:schemeClr val="lt1"/>
                </a:solidFill>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a:endParaRPr/>
          </a:p>
        </p:txBody>
      </p:sp>
      <p:sp>
        <p:nvSpPr>
          <p:cNvPr id="385" name="Google Shape;385;p16"/>
          <p:cNvSpPr txBox="1">
            <a:spLocks noGrp="1"/>
          </p:cNvSpPr>
          <p:nvPr>
            <p:ph type="subTitle" idx="14"/>
          </p:nvPr>
        </p:nvSpPr>
        <p:spPr>
          <a:xfrm>
            <a:off x="3340350" y="2067600"/>
            <a:ext cx="2463300" cy="639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solidFill>
                  <a:schemeClr val="lt1"/>
                </a:solidFill>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a:endParaRPr/>
          </a:p>
        </p:txBody>
      </p:sp>
      <p:sp>
        <p:nvSpPr>
          <p:cNvPr id="386" name="Google Shape;386;p16"/>
          <p:cNvSpPr txBox="1">
            <a:spLocks noGrp="1"/>
          </p:cNvSpPr>
          <p:nvPr>
            <p:ph type="subTitle" idx="15"/>
          </p:nvPr>
        </p:nvSpPr>
        <p:spPr>
          <a:xfrm>
            <a:off x="5977745" y="2067600"/>
            <a:ext cx="2463300" cy="639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solidFill>
                  <a:schemeClr val="lt1"/>
                </a:solidFill>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p:cSld name="CUSTOM_1_1">
    <p:spTree>
      <p:nvGrpSpPr>
        <p:cNvPr id="1" name="Shape 387"/>
        <p:cNvGrpSpPr/>
        <p:nvPr/>
      </p:nvGrpSpPr>
      <p:grpSpPr>
        <a:xfrm>
          <a:off x="0" y="0"/>
          <a:ext cx="0" cy="0"/>
          <a:chOff x="0" y="0"/>
          <a:chExt cx="0" cy="0"/>
        </a:xfrm>
      </p:grpSpPr>
      <p:sp>
        <p:nvSpPr>
          <p:cNvPr id="388" name="Google Shape;388;p17"/>
          <p:cNvSpPr/>
          <p:nvPr/>
        </p:nvSpPr>
        <p:spPr>
          <a:xfrm>
            <a:off x="-585895" y="3449707"/>
            <a:ext cx="890242" cy="828097"/>
          </a:xfrm>
          <a:custGeom>
            <a:avLst/>
            <a:gdLst/>
            <a:ahLst/>
            <a:cxnLst/>
            <a:rect l="l" t="t" r="r" b="b"/>
            <a:pathLst>
              <a:path w="25685" h="23892" extrusionOk="0">
                <a:moveTo>
                  <a:pt x="23892" y="0"/>
                </a:moveTo>
                <a:lnTo>
                  <a:pt x="1" y="23891"/>
                </a:lnTo>
                <a:lnTo>
                  <a:pt x="1764" y="23891"/>
                </a:lnTo>
                <a:lnTo>
                  <a:pt x="25685" y="0"/>
                </a:lnTo>
                <a:close/>
              </a:path>
            </a:pathLst>
          </a:custGeom>
          <a:solidFill>
            <a:srgbClr val="AB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17"/>
          <p:cNvSpPr/>
          <p:nvPr/>
        </p:nvSpPr>
        <p:spPr>
          <a:xfrm>
            <a:off x="-746015" y="3106337"/>
            <a:ext cx="1050371" cy="988226"/>
          </a:xfrm>
          <a:custGeom>
            <a:avLst/>
            <a:gdLst/>
            <a:ahLst/>
            <a:cxnLst/>
            <a:rect l="l" t="t" r="r" b="b"/>
            <a:pathLst>
              <a:path w="30305" h="28512" extrusionOk="0">
                <a:moveTo>
                  <a:pt x="28511" y="1"/>
                </a:moveTo>
                <a:lnTo>
                  <a:pt x="0" y="28512"/>
                </a:lnTo>
                <a:lnTo>
                  <a:pt x="1793" y="28512"/>
                </a:lnTo>
                <a:lnTo>
                  <a:pt x="303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17"/>
          <p:cNvSpPr/>
          <p:nvPr/>
        </p:nvSpPr>
        <p:spPr>
          <a:xfrm>
            <a:off x="-50221" y="3525892"/>
            <a:ext cx="611056" cy="610016"/>
          </a:xfrm>
          <a:custGeom>
            <a:avLst/>
            <a:gdLst/>
            <a:ahLst/>
            <a:cxnLst/>
            <a:rect l="l" t="t" r="r" b="b"/>
            <a:pathLst>
              <a:path w="17630" h="17600" extrusionOk="0">
                <a:moveTo>
                  <a:pt x="15836" y="1"/>
                </a:moveTo>
                <a:lnTo>
                  <a:pt x="0" y="15837"/>
                </a:lnTo>
                <a:lnTo>
                  <a:pt x="0" y="17600"/>
                </a:lnTo>
                <a:lnTo>
                  <a:pt x="1763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17"/>
          <p:cNvSpPr txBox="1">
            <a:spLocks noGrp="1"/>
          </p:cNvSpPr>
          <p:nvPr>
            <p:ph type="title"/>
          </p:nvPr>
        </p:nvSpPr>
        <p:spPr>
          <a:xfrm>
            <a:off x="713225" y="539500"/>
            <a:ext cx="7717800" cy="1313700"/>
          </a:xfrm>
          <a:prstGeom prst="rect">
            <a:avLst/>
          </a:prstGeom>
        </p:spPr>
        <p:txBody>
          <a:bodyPr spcFirstLastPara="1" wrap="square" lIns="91425" tIns="91425" rIns="91425" bIns="91425" anchor="t" anchorCtr="0">
            <a:noAutofit/>
          </a:bodyPr>
          <a:lstStyle>
            <a:lvl1pPr lvl="0" rtl="0">
              <a:spcBef>
                <a:spcPts val="0"/>
              </a:spcBef>
              <a:spcAft>
                <a:spcPts val="0"/>
              </a:spcAft>
              <a:buSzPts val="3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392" name="Google Shape;392;p17"/>
          <p:cNvSpPr txBox="1">
            <a:spLocks noGrp="1"/>
          </p:cNvSpPr>
          <p:nvPr>
            <p:ph type="body" idx="1"/>
          </p:nvPr>
        </p:nvSpPr>
        <p:spPr>
          <a:xfrm>
            <a:off x="1538925" y="2137100"/>
            <a:ext cx="2726700" cy="733500"/>
          </a:xfrm>
          <a:prstGeom prst="rect">
            <a:avLst/>
          </a:prstGeom>
        </p:spPr>
        <p:txBody>
          <a:bodyPr spcFirstLastPara="1" wrap="square" lIns="91425" tIns="91425" rIns="91425" bIns="91425" anchor="t" anchorCtr="0">
            <a:noAutofit/>
          </a:bodyPr>
          <a:lstStyle>
            <a:lvl1pPr marL="457200" lvl="0" indent="-330200" rtl="0">
              <a:spcBef>
                <a:spcPts val="0"/>
              </a:spcBef>
              <a:spcAft>
                <a:spcPts val="0"/>
              </a:spcAft>
              <a:buSzPts val="1600"/>
              <a:buChar char="●"/>
              <a:defRPr/>
            </a:lvl1pPr>
            <a:lvl2pPr marL="914400" lvl="1" indent="-330200" rtl="0">
              <a:spcBef>
                <a:spcPts val="1600"/>
              </a:spcBef>
              <a:spcAft>
                <a:spcPts val="0"/>
              </a:spcAft>
              <a:buSzPts val="1600"/>
              <a:buChar char="○"/>
              <a:defRPr/>
            </a:lvl2pPr>
            <a:lvl3pPr marL="1371600" lvl="2" indent="-330200" rtl="0">
              <a:spcBef>
                <a:spcPts val="1600"/>
              </a:spcBef>
              <a:spcAft>
                <a:spcPts val="0"/>
              </a:spcAft>
              <a:buSzPts val="1600"/>
              <a:buChar char="■"/>
              <a:defRPr/>
            </a:lvl3pPr>
            <a:lvl4pPr marL="1828800" lvl="3" indent="-330200" rtl="0">
              <a:spcBef>
                <a:spcPts val="1600"/>
              </a:spcBef>
              <a:spcAft>
                <a:spcPts val="0"/>
              </a:spcAft>
              <a:buSzPts val="1600"/>
              <a:buChar char="●"/>
              <a:defRPr/>
            </a:lvl4pPr>
            <a:lvl5pPr marL="2286000" lvl="4" indent="-330200" rtl="0">
              <a:spcBef>
                <a:spcPts val="1600"/>
              </a:spcBef>
              <a:spcAft>
                <a:spcPts val="0"/>
              </a:spcAft>
              <a:buSzPts val="1600"/>
              <a:buChar char="○"/>
              <a:defRPr/>
            </a:lvl5pPr>
            <a:lvl6pPr marL="2743200" lvl="5" indent="-330200" rtl="0">
              <a:spcBef>
                <a:spcPts val="1600"/>
              </a:spcBef>
              <a:spcAft>
                <a:spcPts val="0"/>
              </a:spcAft>
              <a:buSzPts val="1600"/>
              <a:buChar char="■"/>
              <a:defRPr/>
            </a:lvl6pPr>
            <a:lvl7pPr marL="3200400" lvl="6" indent="-330200" rtl="0">
              <a:spcBef>
                <a:spcPts val="1600"/>
              </a:spcBef>
              <a:spcAft>
                <a:spcPts val="0"/>
              </a:spcAft>
              <a:buSzPts val="1600"/>
              <a:buChar char="●"/>
              <a:defRPr/>
            </a:lvl7pPr>
            <a:lvl8pPr marL="3657600" lvl="7" indent="-330200" rtl="0">
              <a:spcBef>
                <a:spcPts val="1600"/>
              </a:spcBef>
              <a:spcAft>
                <a:spcPts val="0"/>
              </a:spcAft>
              <a:buSzPts val="1600"/>
              <a:buChar char="○"/>
              <a:defRPr/>
            </a:lvl8pPr>
            <a:lvl9pPr marL="4114800" lvl="8" indent="-330200" rtl="0">
              <a:spcBef>
                <a:spcPts val="1600"/>
              </a:spcBef>
              <a:spcAft>
                <a:spcPts val="1600"/>
              </a:spcAft>
              <a:buSzPts val="1600"/>
              <a:buChar char="■"/>
              <a:defRPr/>
            </a:lvl9pPr>
          </a:lstStyle>
          <a:p>
            <a:endParaRPr/>
          </a:p>
        </p:txBody>
      </p:sp>
      <p:sp>
        <p:nvSpPr>
          <p:cNvPr id="393" name="Google Shape;393;p17"/>
          <p:cNvSpPr txBox="1">
            <a:spLocks noGrp="1"/>
          </p:cNvSpPr>
          <p:nvPr>
            <p:ph type="title" idx="2"/>
          </p:nvPr>
        </p:nvSpPr>
        <p:spPr>
          <a:xfrm>
            <a:off x="1538925" y="1644125"/>
            <a:ext cx="2726700" cy="609900"/>
          </a:xfrm>
          <a:prstGeom prst="rect">
            <a:avLst/>
          </a:prstGeom>
        </p:spPr>
        <p:txBody>
          <a:bodyPr spcFirstLastPara="1" wrap="square" lIns="91425" tIns="91425" rIns="91425" bIns="91425" anchor="t" anchorCtr="0">
            <a:noAutofit/>
          </a:bodyPr>
          <a:lstStyle>
            <a:lvl1pPr lvl="0" algn="l" rtl="0">
              <a:spcBef>
                <a:spcPts val="0"/>
              </a:spcBef>
              <a:spcAft>
                <a:spcPts val="0"/>
              </a:spcAft>
              <a:buClr>
                <a:schemeClr val="accent1"/>
              </a:buClr>
              <a:buSzPts val="2600"/>
              <a:buNone/>
              <a:defRPr sz="2600">
                <a:solidFill>
                  <a:schemeClr val="lt2"/>
                </a:solidFill>
              </a:defRPr>
            </a:lvl1pPr>
            <a:lvl2pPr lvl="1" rtl="0">
              <a:spcBef>
                <a:spcPts val="0"/>
              </a:spcBef>
              <a:spcAft>
                <a:spcPts val="0"/>
              </a:spcAft>
              <a:buSzPts val="2800"/>
              <a:buFont typeface="Bebas Neue"/>
              <a:buNone/>
              <a:defRPr>
                <a:latin typeface="Bebas Neue"/>
                <a:ea typeface="Bebas Neue"/>
                <a:cs typeface="Bebas Neue"/>
                <a:sym typeface="Bebas Neue"/>
              </a:defRPr>
            </a:lvl2pPr>
            <a:lvl3pPr lvl="2" rtl="0">
              <a:spcBef>
                <a:spcPts val="0"/>
              </a:spcBef>
              <a:spcAft>
                <a:spcPts val="0"/>
              </a:spcAft>
              <a:buSzPts val="2800"/>
              <a:buFont typeface="Bebas Neue"/>
              <a:buNone/>
              <a:defRPr>
                <a:latin typeface="Bebas Neue"/>
                <a:ea typeface="Bebas Neue"/>
                <a:cs typeface="Bebas Neue"/>
                <a:sym typeface="Bebas Neue"/>
              </a:defRPr>
            </a:lvl3pPr>
            <a:lvl4pPr lvl="3" rtl="0">
              <a:spcBef>
                <a:spcPts val="0"/>
              </a:spcBef>
              <a:spcAft>
                <a:spcPts val="0"/>
              </a:spcAft>
              <a:buSzPts val="2800"/>
              <a:buFont typeface="Bebas Neue"/>
              <a:buNone/>
              <a:defRPr>
                <a:latin typeface="Bebas Neue"/>
                <a:ea typeface="Bebas Neue"/>
                <a:cs typeface="Bebas Neue"/>
                <a:sym typeface="Bebas Neue"/>
              </a:defRPr>
            </a:lvl4pPr>
            <a:lvl5pPr lvl="4" rtl="0">
              <a:spcBef>
                <a:spcPts val="0"/>
              </a:spcBef>
              <a:spcAft>
                <a:spcPts val="0"/>
              </a:spcAft>
              <a:buSzPts val="2800"/>
              <a:buFont typeface="Bebas Neue"/>
              <a:buNone/>
              <a:defRPr>
                <a:latin typeface="Bebas Neue"/>
                <a:ea typeface="Bebas Neue"/>
                <a:cs typeface="Bebas Neue"/>
                <a:sym typeface="Bebas Neue"/>
              </a:defRPr>
            </a:lvl5pPr>
            <a:lvl6pPr lvl="5" rtl="0">
              <a:spcBef>
                <a:spcPts val="0"/>
              </a:spcBef>
              <a:spcAft>
                <a:spcPts val="0"/>
              </a:spcAft>
              <a:buSzPts val="2800"/>
              <a:buFont typeface="Bebas Neue"/>
              <a:buNone/>
              <a:defRPr>
                <a:latin typeface="Bebas Neue"/>
                <a:ea typeface="Bebas Neue"/>
                <a:cs typeface="Bebas Neue"/>
                <a:sym typeface="Bebas Neue"/>
              </a:defRPr>
            </a:lvl6pPr>
            <a:lvl7pPr lvl="6" rtl="0">
              <a:spcBef>
                <a:spcPts val="0"/>
              </a:spcBef>
              <a:spcAft>
                <a:spcPts val="0"/>
              </a:spcAft>
              <a:buSzPts val="2800"/>
              <a:buFont typeface="Bebas Neue"/>
              <a:buNone/>
              <a:defRPr>
                <a:latin typeface="Bebas Neue"/>
                <a:ea typeface="Bebas Neue"/>
                <a:cs typeface="Bebas Neue"/>
                <a:sym typeface="Bebas Neue"/>
              </a:defRPr>
            </a:lvl7pPr>
            <a:lvl8pPr lvl="7" rtl="0">
              <a:spcBef>
                <a:spcPts val="0"/>
              </a:spcBef>
              <a:spcAft>
                <a:spcPts val="0"/>
              </a:spcAft>
              <a:buSzPts val="2800"/>
              <a:buFont typeface="Bebas Neue"/>
              <a:buNone/>
              <a:defRPr>
                <a:latin typeface="Bebas Neue"/>
                <a:ea typeface="Bebas Neue"/>
                <a:cs typeface="Bebas Neue"/>
                <a:sym typeface="Bebas Neue"/>
              </a:defRPr>
            </a:lvl8pPr>
            <a:lvl9pPr lvl="8" rtl="0">
              <a:spcBef>
                <a:spcPts val="0"/>
              </a:spcBef>
              <a:spcAft>
                <a:spcPts val="0"/>
              </a:spcAft>
              <a:buSzPts val="2800"/>
              <a:buFont typeface="Bebas Neue"/>
              <a:buNone/>
              <a:defRPr>
                <a:latin typeface="Bebas Neue"/>
                <a:ea typeface="Bebas Neue"/>
                <a:cs typeface="Bebas Neue"/>
                <a:sym typeface="Bebas Neue"/>
              </a:defRPr>
            </a:lvl9pPr>
          </a:lstStyle>
          <a:p>
            <a:endParaRPr/>
          </a:p>
        </p:txBody>
      </p:sp>
      <p:sp>
        <p:nvSpPr>
          <p:cNvPr id="394" name="Google Shape;394;p17"/>
          <p:cNvSpPr/>
          <p:nvPr/>
        </p:nvSpPr>
        <p:spPr>
          <a:xfrm>
            <a:off x="8481322" y="656187"/>
            <a:ext cx="1050371" cy="988226"/>
          </a:xfrm>
          <a:custGeom>
            <a:avLst/>
            <a:gdLst/>
            <a:ahLst/>
            <a:cxnLst/>
            <a:rect l="l" t="t" r="r" b="b"/>
            <a:pathLst>
              <a:path w="30305" h="28512" extrusionOk="0">
                <a:moveTo>
                  <a:pt x="28511" y="1"/>
                </a:moveTo>
                <a:lnTo>
                  <a:pt x="0" y="28512"/>
                </a:lnTo>
                <a:lnTo>
                  <a:pt x="1793" y="28512"/>
                </a:lnTo>
                <a:lnTo>
                  <a:pt x="3030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17"/>
          <p:cNvSpPr/>
          <p:nvPr/>
        </p:nvSpPr>
        <p:spPr>
          <a:xfrm>
            <a:off x="8853379" y="979704"/>
            <a:ext cx="611056" cy="610016"/>
          </a:xfrm>
          <a:custGeom>
            <a:avLst/>
            <a:gdLst/>
            <a:ahLst/>
            <a:cxnLst/>
            <a:rect l="l" t="t" r="r" b="b"/>
            <a:pathLst>
              <a:path w="17630" h="17600" extrusionOk="0">
                <a:moveTo>
                  <a:pt x="15836" y="1"/>
                </a:moveTo>
                <a:lnTo>
                  <a:pt x="0" y="15837"/>
                </a:lnTo>
                <a:lnTo>
                  <a:pt x="0" y="17600"/>
                </a:lnTo>
                <a:lnTo>
                  <a:pt x="17630"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17"/>
          <p:cNvSpPr txBox="1">
            <a:spLocks noGrp="1"/>
          </p:cNvSpPr>
          <p:nvPr>
            <p:ph type="body" idx="3"/>
          </p:nvPr>
        </p:nvSpPr>
        <p:spPr>
          <a:xfrm>
            <a:off x="1538925" y="3584900"/>
            <a:ext cx="2726700" cy="696900"/>
          </a:xfrm>
          <a:prstGeom prst="rect">
            <a:avLst/>
          </a:prstGeom>
        </p:spPr>
        <p:txBody>
          <a:bodyPr spcFirstLastPara="1" wrap="square" lIns="91425" tIns="91425" rIns="91425" bIns="91425" anchor="t" anchorCtr="0">
            <a:noAutofit/>
          </a:bodyPr>
          <a:lstStyle>
            <a:lvl1pPr marL="457200" lvl="0" indent="-330200" rtl="0">
              <a:spcBef>
                <a:spcPts val="0"/>
              </a:spcBef>
              <a:spcAft>
                <a:spcPts val="0"/>
              </a:spcAft>
              <a:buSzPts val="1600"/>
              <a:buChar char="●"/>
              <a:defRPr/>
            </a:lvl1pPr>
            <a:lvl2pPr marL="914400" lvl="1" indent="-330200" rtl="0">
              <a:spcBef>
                <a:spcPts val="0"/>
              </a:spcBef>
              <a:spcAft>
                <a:spcPts val="0"/>
              </a:spcAft>
              <a:buSzPts val="1600"/>
              <a:buChar char="○"/>
              <a:defRPr/>
            </a:lvl2pPr>
            <a:lvl3pPr marL="1371600" lvl="2" indent="-330200" rtl="0">
              <a:spcBef>
                <a:spcPts val="1600"/>
              </a:spcBef>
              <a:spcAft>
                <a:spcPts val="0"/>
              </a:spcAft>
              <a:buSzPts val="1600"/>
              <a:buChar char="■"/>
              <a:defRPr/>
            </a:lvl3pPr>
            <a:lvl4pPr marL="1828800" lvl="3" indent="-330200" rtl="0">
              <a:spcBef>
                <a:spcPts val="1600"/>
              </a:spcBef>
              <a:spcAft>
                <a:spcPts val="0"/>
              </a:spcAft>
              <a:buSzPts val="1600"/>
              <a:buChar char="●"/>
              <a:defRPr/>
            </a:lvl4pPr>
            <a:lvl5pPr marL="2286000" lvl="4" indent="-330200" rtl="0">
              <a:spcBef>
                <a:spcPts val="1600"/>
              </a:spcBef>
              <a:spcAft>
                <a:spcPts val="0"/>
              </a:spcAft>
              <a:buSzPts val="1600"/>
              <a:buChar char="○"/>
              <a:defRPr/>
            </a:lvl5pPr>
            <a:lvl6pPr marL="2743200" lvl="5" indent="-330200" rtl="0">
              <a:spcBef>
                <a:spcPts val="1600"/>
              </a:spcBef>
              <a:spcAft>
                <a:spcPts val="0"/>
              </a:spcAft>
              <a:buSzPts val="1600"/>
              <a:buChar char="■"/>
              <a:defRPr/>
            </a:lvl6pPr>
            <a:lvl7pPr marL="3200400" lvl="6" indent="-330200" rtl="0">
              <a:spcBef>
                <a:spcPts val="1600"/>
              </a:spcBef>
              <a:spcAft>
                <a:spcPts val="0"/>
              </a:spcAft>
              <a:buSzPts val="1600"/>
              <a:buChar char="●"/>
              <a:defRPr/>
            </a:lvl7pPr>
            <a:lvl8pPr marL="3657600" lvl="7" indent="-330200" rtl="0">
              <a:spcBef>
                <a:spcPts val="1600"/>
              </a:spcBef>
              <a:spcAft>
                <a:spcPts val="0"/>
              </a:spcAft>
              <a:buSzPts val="1600"/>
              <a:buChar char="○"/>
              <a:defRPr/>
            </a:lvl8pPr>
            <a:lvl9pPr marL="4114800" lvl="8" indent="-330200" rtl="0">
              <a:spcBef>
                <a:spcPts val="1600"/>
              </a:spcBef>
              <a:spcAft>
                <a:spcPts val="1600"/>
              </a:spcAft>
              <a:buSzPts val="1600"/>
              <a:buChar char="■"/>
              <a:defRPr/>
            </a:lvl9pPr>
          </a:lstStyle>
          <a:p>
            <a:endParaRPr/>
          </a:p>
        </p:txBody>
      </p:sp>
      <p:sp>
        <p:nvSpPr>
          <p:cNvPr id="397" name="Google Shape;397;p17"/>
          <p:cNvSpPr txBox="1">
            <a:spLocks noGrp="1"/>
          </p:cNvSpPr>
          <p:nvPr>
            <p:ph type="title" idx="4"/>
          </p:nvPr>
        </p:nvSpPr>
        <p:spPr>
          <a:xfrm>
            <a:off x="1538925" y="3091925"/>
            <a:ext cx="2726700" cy="609900"/>
          </a:xfrm>
          <a:prstGeom prst="rect">
            <a:avLst/>
          </a:prstGeom>
        </p:spPr>
        <p:txBody>
          <a:bodyPr spcFirstLastPara="1" wrap="square" lIns="91425" tIns="91425" rIns="91425" bIns="91425" anchor="t" anchorCtr="0">
            <a:noAutofit/>
          </a:bodyPr>
          <a:lstStyle>
            <a:lvl1pPr lvl="0" algn="l" rtl="0">
              <a:spcBef>
                <a:spcPts val="0"/>
              </a:spcBef>
              <a:spcAft>
                <a:spcPts val="0"/>
              </a:spcAft>
              <a:buClr>
                <a:schemeClr val="accent1"/>
              </a:buClr>
              <a:buSzPts val="2600"/>
              <a:buNone/>
              <a:defRPr sz="2600">
                <a:solidFill>
                  <a:schemeClr val="lt2"/>
                </a:solidFill>
              </a:defRPr>
            </a:lvl1pPr>
            <a:lvl2pPr lvl="1" rtl="0">
              <a:spcBef>
                <a:spcPts val="0"/>
              </a:spcBef>
              <a:spcAft>
                <a:spcPts val="0"/>
              </a:spcAft>
              <a:buSzPts val="2800"/>
              <a:buFont typeface="Bebas Neue"/>
              <a:buNone/>
              <a:defRPr>
                <a:latin typeface="Bebas Neue"/>
                <a:ea typeface="Bebas Neue"/>
                <a:cs typeface="Bebas Neue"/>
                <a:sym typeface="Bebas Neue"/>
              </a:defRPr>
            </a:lvl2pPr>
            <a:lvl3pPr lvl="2" rtl="0">
              <a:spcBef>
                <a:spcPts val="0"/>
              </a:spcBef>
              <a:spcAft>
                <a:spcPts val="0"/>
              </a:spcAft>
              <a:buSzPts val="2800"/>
              <a:buFont typeface="Bebas Neue"/>
              <a:buNone/>
              <a:defRPr>
                <a:latin typeface="Bebas Neue"/>
                <a:ea typeface="Bebas Neue"/>
                <a:cs typeface="Bebas Neue"/>
                <a:sym typeface="Bebas Neue"/>
              </a:defRPr>
            </a:lvl3pPr>
            <a:lvl4pPr lvl="3" rtl="0">
              <a:spcBef>
                <a:spcPts val="0"/>
              </a:spcBef>
              <a:spcAft>
                <a:spcPts val="0"/>
              </a:spcAft>
              <a:buSzPts val="2800"/>
              <a:buFont typeface="Bebas Neue"/>
              <a:buNone/>
              <a:defRPr>
                <a:latin typeface="Bebas Neue"/>
                <a:ea typeface="Bebas Neue"/>
                <a:cs typeface="Bebas Neue"/>
                <a:sym typeface="Bebas Neue"/>
              </a:defRPr>
            </a:lvl4pPr>
            <a:lvl5pPr lvl="4" rtl="0">
              <a:spcBef>
                <a:spcPts val="0"/>
              </a:spcBef>
              <a:spcAft>
                <a:spcPts val="0"/>
              </a:spcAft>
              <a:buSzPts val="2800"/>
              <a:buFont typeface="Bebas Neue"/>
              <a:buNone/>
              <a:defRPr>
                <a:latin typeface="Bebas Neue"/>
                <a:ea typeface="Bebas Neue"/>
                <a:cs typeface="Bebas Neue"/>
                <a:sym typeface="Bebas Neue"/>
              </a:defRPr>
            </a:lvl5pPr>
            <a:lvl6pPr lvl="5" rtl="0">
              <a:spcBef>
                <a:spcPts val="0"/>
              </a:spcBef>
              <a:spcAft>
                <a:spcPts val="0"/>
              </a:spcAft>
              <a:buSzPts val="2800"/>
              <a:buFont typeface="Bebas Neue"/>
              <a:buNone/>
              <a:defRPr>
                <a:latin typeface="Bebas Neue"/>
                <a:ea typeface="Bebas Neue"/>
                <a:cs typeface="Bebas Neue"/>
                <a:sym typeface="Bebas Neue"/>
              </a:defRPr>
            </a:lvl6pPr>
            <a:lvl7pPr lvl="6" rtl="0">
              <a:spcBef>
                <a:spcPts val="0"/>
              </a:spcBef>
              <a:spcAft>
                <a:spcPts val="0"/>
              </a:spcAft>
              <a:buSzPts val="2800"/>
              <a:buFont typeface="Bebas Neue"/>
              <a:buNone/>
              <a:defRPr>
                <a:latin typeface="Bebas Neue"/>
                <a:ea typeface="Bebas Neue"/>
                <a:cs typeface="Bebas Neue"/>
                <a:sym typeface="Bebas Neue"/>
              </a:defRPr>
            </a:lvl7pPr>
            <a:lvl8pPr lvl="7" rtl="0">
              <a:spcBef>
                <a:spcPts val="0"/>
              </a:spcBef>
              <a:spcAft>
                <a:spcPts val="0"/>
              </a:spcAft>
              <a:buSzPts val="2800"/>
              <a:buFont typeface="Bebas Neue"/>
              <a:buNone/>
              <a:defRPr>
                <a:latin typeface="Bebas Neue"/>
                <a:ea typeface="Bebas Neue"/>
                <a:cs typeface="Bebas Neue"/>
                <a:sym typeface="Bebas Neue"/>
              </a:defRPr>
            </a:lvl8pPr>
            <a:lvl9pPr lvl="8" rtl="0">
              <a:spcBef>
                <a:spcPts val="0"/>
              </a:spcBef>
              <a:spcAft>
                <a:spcPts val="0"/>
              </a:spcAft>
              <a:buSzPts val="2800"/>
              <a:buFont typeface="Bebas Neue"/>
              <a:buNone/>
              <a:defRPr>
                <a:latin typeface="Bebas Neue"/>
                <a:ea typeface="Bebas Neue"/>
                <a:cs typeface="Bebas Neue"/>
                <a:sym typeface="Bebas Neue"/>
              </a:defRPr>
            </a:lvl9pPr>
          </a:lstStyle>
          <a:p>
            <a:endParaRPr/>
          </a:p>
        </p:txBody>
      </p:sp>
      <p:sp>
        <p:nvSpPr>
          <p:cNvPr id="398" name="Google Shape;398;p17"/>
          <p:cNvSpPr txBox="1">
            <a:spLocks noGrp="1"/>
          </p:cNvSpPr>
          <p:nvPr>
            <p:ph type="body" idx="5"/>
          </p:nvPr>
        </p:nvSpPr>
        <p:spPr>
          <a:xfrm>
            <a:off x="5577525" y="2137100"/>
            <a:ext cx="2726700" cy="733500"/>
          </a:xfrm>
          <a:prstGeom prst="rect">
            <a:avLst/>
          </a:prstGeom>
        </p:spPr>
        <p:txBody>
          <a:bodyPr spcFirstLastPara="1" wrap="square" lIns="91425" tIns="91425" rIns="91425" bIns="91425" anchor="t" anchorCtr="0">
            <a:noAutofit/>
          </a:bodyPr>
          <a:lstStyle>
            <a:lvl1pPr marL="457200" lvl="0" indent="-330200" rtl="0">
              <a:spcBef>
                <a:spcPts val="0"/>
              </a:spcBef>
              <a:spcAft>
                <a:spcPts val="0"/>
              </a:spcAft>
              <a:buSzPts val="1600"/>
              <a:buChar char="●"/>
              <a:defRPr/>
            </a:lvl1pPr>
            <a:lvl2pPr marL="914400" lvl="1" indent="-330200" rtl="0">
              <a:spcBef>
                <a:spcPts val="1600"/>
              </a:spcBef>
              <a:spcAft>
                <a:spcPts val="0"/>
              </a:spcAft>
              <a:buSzPts val="1600"/>
              <a:buChar char="○"/>
              <a:defRPr/>
            </a:lvl2pPr>
            <a:lvl3pPr marL="1371600" lvl="2" indent="-330200" rtl="0">
              <a:spcBef>
                <a:spcPts val="1600"/>
              </a:spcBef>
              <a:spcAft>
                <a:spcPts val="0"/>
              </a:spcAft>
              <a:buSzPts val="1600"/>
              <a:buChar char="■"/>
              <a:defRPr/>
            </a:lvl3pPr>
            <a:lvl4pPr marL="1828800" lvl="3" indent="-330200" rtl="0">
              <a:spcBef>
                <a:spcPts val="1600"/>
              </a:spcBef>
              <a:spcAft>
                <a:spcPts val="0"/>
              </a:spcAft>
              <a:buSzPts val="1600"/>
              <a:buChar char="●"/>
              <a:defRPr/>
            </a:lvl4pPr>
            <a:lvl5pPr marL="2286000" lvl="4" indent="-330200" rtl="0">
              <a:spcBef>
                <a:spcPts val="1600"/>
              </a:spcBef>
              <a:spcAft>
                <a:spcPts val="0"/>
              </a:spcAft>
              <a:buSzPts val="1600"/>
              <a:buChar char="○"/>
              <a:defRPr/>
            </a:lvl5pPr>
            <a:lvl6pPr marL="2743200" lvl="5" indent="-330200" rtl="0">
              <a:spcBef>
                <a:spcPts val="1600"/>
              </a:spcBef>
              <a:spcAft>
                <a:spcPts val="0"/>
              </a:spcAft>
              <a:buSzPts val="1600"/>
              <a:buChar char="■"/>
              <a:defRPr/>
            </a:lvl6pPr>
            <a:lvl7pPr marL="3200400" lvl="6" indent="-330200" rtl="0">
              <a:spcBef>
                <a:spcPts val="1600"/>
              </a:spcBef>
              <a:spcAft>
                <a:spcPts val="0"/>
              </a:spcAft>
              <a:buSzPts val="1600"/>
              <a:buChar char="●"/>
              <a:defRPr/>
            </a:lvl7pPr>
            <a:lvl8pPr marL="3657600" lvl="7" indent="-330200" rtl="0">
              <a:spcBef>
                <a:spcPts val="1600"/>
              </a:spcBef>
              <a:spcAft>
                <a:spcPts val="0"/>
              </a:spcAft>
              <a:buSzPts val="1600"/>
              <a:buChar char="○"/>
              <a:defRPr/>
            </a:lvl8pPr>
            <a:lvl9pPr marL="4114800" lvl="8" indent="-330200" rtl="0">
              <a:spcBef>
                <a:spcPts val="1600"/>
              </a:spcBef>
              <a:spcAft>
                <a:spcPts val="1600"/>
              </a:spcAft>
              <a:buSzPts val="1600"/>
              <a:buChar char="■"/>
              <a:defRPr/>
            </a:lvl9pPr>
          </a:lstStyle>
          <a:p>
            <a:endParaRPr/>
          </a:p>
        </p:txBody>
      </p:sp>
      <p:sp>
        <p:nvSpPr>
          <p:cNvPr id="399" name="Google Shape;399;p17"/>
          <p:cNvSpPr txBox="1">
            <a:spLocks noGrp="1"/>
          </p:cNvSpPr>
          <p:nvPr>
            <p:ph type="title" idx="6"/>
          </p:nvPr>
        </p:nvSpPr>
        <p:spPr>
          <a:xfrm>
            <a:off x="5577525" y="1644125"/>
            <a:ext cx="2726700" cy="609900"/>
          </a:xfrm>
          <a:prstGeom prst="rect">
            <a:avLst/>
          </a:prstGeom>
        </p:spPr>
        <p:txBody>
          <a:bodyPr spcFirstLastPara="1" wrap="square" lIns="91425" tIns="91425" rIns="91425" bIns="91425" anchor="t" anchorCtr="0">
            <a:noAutofit/>
          </a:bodyPr>
          <a:lstStyle>
            <a:lvl1pPr lvl="0" algn="l" rtl="0">
              <a:spcBef>
                <a:spcPts val="0"/>
              </a:spcBef>
              <a:spcAft>
                <a:spcPts val="0"/>
              </a:spcAft>
              <a:buClr>
                <a:schemeClr val="accent1"/>
              </a:buClr>
              <a:buSzPts val="2600"/>
              <a:buNone/>
              <a:defRPr sz="2600">
                <a:solidFill>
                  <a:schemeClr val="lt2"/>
                </a:solidFill>
              </a:defRPr>
            </a:lvl1pPr>
            <a:lvl2pPr lvl="1" rtl="0">
              <a:spcBef>
                <a:spcPts val="0"/>
              </a:spcBef>
              <a:spcAft>
                <a:spcPts val="0"/>
              </a:spcAft>
              <a:buSzPts val="2800"/>
              <a:buFont typeface="Bebas Neue"/>
              <a:buNone/>
              <a:defRPr>
                <a:latin typeface="Bebas Neue"/>
                <a:ea typeface="Bebas Neue"/>
                <a:cs typeface="Bebas Neue"/>
                <a:sym typeface="Bebas Neue"/>
              </a:defRPr>
            </a:lvl2pPr>
            <a:lvl3pPr lvl="2" rtl="0">
              <a:spcBef>
                <a:spcPts val="0"/>
              </a:spcBef>
              <a:spcAft>
                <a:spcPts val="0"/>
              </a:spcAft>
              <a:buSzPts val="2800"/>
              <a:buFont typeface="Bebas Neue"/>
              <a:buNone/>
              <a:defRPr>
                <a:latin typeface="Bebas Neue"/>
                <a:ea typeface="Bebas Neue"/>
                <a:cs typeface="Bebas Neue"/>
                <a:sym typeface="Bebas Neue"/>
              </a:defRPr>
            </a:lvl3pPr>
            <a:lvl4pPr lvl="3" rtl="0">
              <a:spcBef>
                <a:spcPts val="0"/>
              </a:spcBef>
              <a:spcAft>
                <a:spcPts val="0"/>
              </a:spcAft>
              <a:buSzPts val="2800"/>
              <a:buFont typeface="Bebas Neue"/>
              <a:buNone/>
              <a:defRPr>
                <a:latin typeface="Bebas Neue"/>
                <a:ea typeface="Bebas Neue"/>
                <a:cs typeface="Bebas Neue"/>
                <a:sym typeface="Bebas Neue"/>
              </a:defRPr>
            </a:lvl4pPr>
            <a:lvl5pPr lvl="4" rtl="0">
              <a:spcBef>
                <a:spcPts val="0"/>
              </a:spcBef>
              <a:spcAft>
                <a:spcPts val="0"/>
              </a:spcAft>
              <a:buSzPts val="2800"/>
              <a:buFont typeface="Bebas Neue"/>
              <a:buNone/>
              <a:defRPr>
                <a:latin typeface="Bebas Neue"/>
                <a:ea typeface="Bebas Neue"/>
                <a:cs typeface="Bebas Neue"/>
                <a:sym typeface="Bebas Neue"/>
              </a:defRPr>
            </a:lvl5pPr>
            <a:lvl6pPr lvl="5" rtl="0">
              <a:spcBef>
                <a:spcPts val="0"/>
              </a:spcBef>
              <a:spcAft>
                <a:spcPts val="0"/>
              </a:spcAft>
              <a:buSzPts val="2800"/>
              <a:buFont typeface="Bebas Neue"/>
              <a:buNone/>
              <a:defRPr>
                <a:latin typeface="Bebas Neue"/>
                <a:ea typeface="Bebas Neue"/>
                <a:cs typeface="Bebas Neue"/>
                <a:sym typeface="Bebas Neue"/>
              </a:defRPr>
            </a:lvl6pPr>
            <a:lvl7pPr lvl="6" rtl="0">
              <a:spcBef>
                <a:spcPts val="0"/>
              </a:spcBef>
              <a:spcAft>
                <a:spcPts val="0"/>
              </a:spcAft>
              <a:buSzPts val="2800"/>
              <a:buFont typeface="Bebas Neue"/>
              <a:buNone/>
              <a:defRPr>
                <a:latin typeface="Bebas Neue"/>
                <a:ea typeface="Bebas Neue"/>
                <a:cs typeface="Bebas Neue"/>
                <a:sym typeface="Bebas Neue"/>
              </a:defRPr>
            </a:lvl7pPr>
            <a:lvl8pPr lvl="7" rtl="0">
              <a:spcBef>
                <a:spcPts val="0"/>
              </a:spcBef>
              <a:spcAft>
                <a:spcPts val="0"/>
              </a:spcAft>
              <a:buSzPts val="2800"/>
              <a:buFont typeface="Bebas Neue"/>
              <a:buNone/>
              <a:defRPr>
                <a:latin typeface="Bebas Neue"/>
                <a:ea typeface="Bebas Neue"/>
                <a:cs typeface="Bebas Neue"/>
                <a:sym typeface="Bebas Neue"/>
              </a:defRPr>
            </a:lvl8pPr>
            <a:lvl9pPr lvl="8" rtl="0">
              <a:spcBef>
                <a:spcPts val="0"/>
              </a:spcBef>
              <a:spcAft>
                <a:spcPts val="0"/>
              </a:spcAft>
              <a:buSzPts val="2800"/>
              <a:buFont typeface="Bebas Neue"/>
              <a:buNone/>
              <a:defRPr>
                <a:latin typeface="Bebas Neue"/>
                <a:ea typeface="Bebas Neue"/>
                <a:cs typeface="Bebas Neue"/>
                <a:sym typeface="Bebas Neue"/>
              </a:defRPr>
            </a:lvl9pPr>
          </a:lstStyle>
          <a:p>
            <a:endParaRPr/>
          </a:p>
        </p:txBody>
      </p:sp>
      <p:sp>
        <p:nvSpPr>
          <p:cNvPr id="400" name="Google Shape;400;p17"/>
          <p:cNvSpPr txBox="1">
            <a:spLocks noGrp="1"/>
          </p:cNvSpPr>
          <p:nvPr>
            <p:ph type="body" idx="7"/>
          </p:nvPr>
        </p:nvSpPr>
        <p:spPr>
          <a:xfrm>
            <a:off x="5577525" y="3584900"/>
            <a:ext cx="2726700" cy="696900"/>
          </a:xfrm>
          <a:prstGeom prst="rect">
            <a:avLst/>
          </a:prstGeom>
        </p:spPr>
        <p:txBody>
          <a:bodyPr spcFirstLastPara="1" wrap="square" lIns="91425" tIns="91425" rIns="91425" bIns="91425" anchor="t" anchorCtr="0">
            <a:noAutofit/>
          </a:bodyPr>
          <a:lstStyle>
            <a:lvl1pPr marL="457200" lvl="0" indent="-330200" rtl="0">
              <a:spcBef>
                <a:spcPts val="0"/>
              </a:spcBef>
              <a:spcAft>
                <a:spcPts val="0"/>
              </a:spcAft>
              <a:buSzPts val="1600"/>
              <a:buChar char="●"/>
              <a:defRPr/>
            </a:lvl1pPr>
            <a:lvl2pPr marL="914400" lvl="1" indent="-330200" rtl="0">
              <a:spcBef>
                <a:spcPts val="1600"/>
              </a:spcBef>
              <a:spcAft>
                <a:spcPts val="0"/>
              </a:spcAft>
              <a:buSzPts val="1600"/>
              <a:buChar char="○"/>
              <a:defRPr/>
            </a:lvl2pPr>
            <a:lvl3pPr marL="1371600" lvl="2" indent="-330200" rtl="0">
              <a:spcBef>
                <a:spcPts val="1600"/>
              </a:spcBef>
              <a:spcAft>
                <a:spcPts val="0"/>
              </a:spcAft>
              <a:buSzPts val="1600"/>
              <a:buChar char="■"/>
              <a:defRPr/>
            </a:lvl3pPr>
            <a:lvl4pPr marL="1828800" lvl="3" indent="-330200" rtl="0">
              <a:spcBef>
                <a:spcPts val="1600"/>
              </a:spcBef>
              <a:spcAft>
                <a:spcPts val="0"/>
              </a:spcAft>
              <a:buSzPts val="1600"/>
              <a:buChar char="●"/>
              <a:defRPr/>
            </a:lvl4pPr>
            <a:lvl5pPr marL="2286000" lvl="4" indent="-330200" rtl="0">
              <a:spcBef>
                <a:spcPts val="1600"/>
              </a:spcBef>
              <a:spcAft>
                <a:spcPts val="0"/>
              </a:spcAft>
              <a:buSzPts val="1600"/>
              <a:buChar char="○"/>
              <a:defRPr/>
            </a:lvl5pPr>
            <a:lvl6pPr marL="2743200" lvl="5" indent="-330200" rtl="0">
              <a:spcBef>
                <a:spcPts val="1600"/>
              </a:spcBef>
              <a:spcAft>
                <a:spcPts val="0"/>
              </a:spcAft>
              <a:buSzPts val="1600"/>
              <a:buChar char="■"/>
              <a:defRPr/>
            </a:lvl6pPr>
            <a:lvl7pPr marL="3200400" lvl="6" indent="-330200" rtl="0">
              <a:spcBef>
                <a:spcPts val="1600"/>
              </a:spcBef>
              <a:spcAft>
                <a:spcPts val="0"/>
              </a:spcAft>
              <a:buSzPts val="1600"/>
              <a:buChar char="●"/>
              <a:defRPr/>
            </a:lvl7pPr>
            <a:lvl8pPr marL="3657600" lvl="7" indent="-330200" rtl="0">
              <a:spcBef>
                <a:spcPts val="1600"/>
              </a:spcBef>
              <a:spcAft>
                <a:spcPts val="0"/>
              </a:spcAft>
              <a:buSzPts val="1600"/>
              <a:buChar char="○"/>
              <a:defRPr/>
            </a:lvl8pPr>
            <a:lvl9pPr marL="4114800" lvl="8" indent="-330200" rtl="0">
              <a:spcBef>
                <a:spcPts val="1600"/>
              </a:spcBef>
              <a:spcAft>
                <a:spcPts val="1600"/>
              </a:spcAft>
              <a:buSzPts val="1600"/>
              <a:buChar char="■"/>
              <a:defRPr/>
            </a:lvl9pPr>
          </a:lstStyle>
          <a:p>
            <a:endParaRPr/>
          </a:p>
        </p:txBody>
      </p:sp>
      <p:sp>
        <p:nvSpPr>
          <p:cNvPr id="401" name="Google Shape;401;p17"/>
          <p:cNvSpPr txBox="1">
            <a:spLocks noGrp="1"/>
          </p:cNvSpPr>
          <p:nvPr>
            <p:ph type="title" idx="8"/>
          </p:nvPr>
        </p:nvSpPr>
        <p:spPr>
          <a:xfrm>
            <a:off x="5577525" y="3091925"/>
            <a:ext cx="2726700" cy="609900"/>
          </a:xfrm>
          <a:prstGeom prst="rect">
            <a:avLst/>
          </a:prstGeom>
        </p:spPr>
        <p:txBody>
          <a:bodyPr spcFirstLastPara="1" wrap="square" lIns="91425" tIns="91425" rIns="91425" bIns="91425" anchor="t" anchorCtr="0">
            <a:noAutofit/>
          </a:bodyPr>
          <a:lstStyle>
            <a:lvl1pPr lvl="0" algn="l" rtl="0">
              <a:spcBef>
                <a:spcPts val="0"/>
              </a:spcBef>
              <a:spcAft>
                <a:spcPts val="0"/>
              </a:spcAft>
              <a:buClr>
                <a:schemeClr val="accent1"/>
              </a:buClr>
              <a:buSzPts val="2600"/>
              <a:buNone/>
              <a:defRPr sz="2600">
                <a:solidFill>
                  <a:schemeClr val="lt2"/>
                </a:solidFill>
              </a:defRPr>
            </a:lvl1pPr>
            <a:lvl2pPr lvl="1" rtl="0">
              <a:spcBef>
                <a:spcPts val="0"/>
              </a:spcBef>
              <a:spcAft>
                <a:spcPts val="0"/>
              </a:spcAft>
              <a:buSzPts val="2800"/>
              <a:buFont typeface="Bebas Neue"/>
              <a:buNone/>
              <a:defRPr>
                <a:latin typeface="Bebas Neue"/>
                <a:ea typeface="Bebas Neue"/>
                <a:cs typeface="Bebas Neue"/>
                <a:sym typeface="Bebas Neue"/>
              </a:defRPr>
            </a:lvl2pPr>
            <a:lvl3pPr lvl="2" rtl="0">
              <a:spcBef>
                <a:spcPts val="0"/>
              </a:spcBef>
              <a:spcAft>
                <a:spcPts val="0"/>
              </a:spcAft>
              <a:buSzPts val="2800"/>
              <a:buFont typeface="Bebas Neue"/>
              <a:buNone/>
              <a:defRPr>
                <a:latin typeface="Bebas Neue"/>
                <a:ea typeface="Bebas Neue"/>
                <a:cs typeface="Bebas Neue"/>
                <a:sym typeface="Bebas Neue"/>
              </a:defRPr>
            </a:lvl3pPr>
            <a:lvl4pPr lvl="3" rtl="0">
              <a:spcBef>
                <a:spcPts val="0"/>
              </a:spcBef>
              <a:spcAft>
                <a:spcPts val="0"/>
              </a:spcAft>
              <a:buSzPts val="2800"/>
              <a:buFont typeface="Bebas Neue"/>
              <a:buNone/>
              <a:defRPr>
                <a:latin typeface="Bebas Neue"/>
                <a:ea typeface="Bebas Neue"/>
                <a:cs typeface="Bebas Neue"/>
                <a:sym typeface="Bebas Neue"/>
              </a:defRPr>
            </a:lvl4pPr>
            <a:lvl5pPr lvl="4" rtl="0">
              <a:spcBef>
                <a:spcPts val="0"/>
              </a:spcBef>
              <a:spcAft>
                <a:spcPts val="0"/>
              </a:spcAft>
              <a:buSzPts val="2800"/>
              <a:buFont typeface="Bebas Neue"/>
              <a:buNone/>
              <a:defRPr>
                <a:latin typeface="Bebas Neue"/>
                <a:ea typeface="Bebas Neue"/>
                <a:cs typeface="Bebas Neue"/>
                <a:sym typeface="Bebas Neue"/>
              </a:defRPr>
            </a:lvl5pPr>
            <a:lvl6pPr lvl="5" rtl="0">
              <a:spcBef>
                <a:spcPts val="0"/>
              </a:spcBef>
              <a:spcAft>
                <a:spcPts val="0"/>
              </a:spcAft>
              <a:buSzPts val="2800"/>
              <a:buFont typeface="Bebas Neue"/>
              <a:buNone/>
              <a:defRPr>
                <a:latin typeface="Bebas Neue"/>
                <a:ea typeface="Bebas Neue"/>
                <a:cs typeface="Bebas Neue"/>
                <a:sym typeface="Bebas Neue"/>
              </a:defRPr>
            </a:lvl6pPr>
            <a:lvl7pPr lvl="6" rtl="0">
              <a:spcBef>
                <a:spcPts val="0"/>
              </a:spcBef>
              <a:spcAft>
                <a:spcPts val="0"/>
              </a:spcAft>
              <a:buSzPts val="2800"/>
              <a:buFont typeface="Bebas Neue"/>
              <a:buNone/>
              <a:defRPr>
                <a:latin typeface="Bebas Neue"/>
                <a:ea typeface="Bebas Neue"/>
                <a:cs typeface="Bebas Neue"/>
                <a:sym typeface="Bebas Neue"/>
              </a:defRPr>
            </a:lvl7pPr>
            <a:lvl8pPr lvl="7" rtl="0">
              <a:spcBef>
                <a:spcPts val="0"/>
              </a:spcBef>
              <a:spcAft>
                <a:spcPts val="0"/>
              </a:spcAft>
              <a:buSzPts val="2800"/>
              <a:buFont typeface="Bebas Neue"/>
              <a:buNone/>
              <a:defRPr>
                <a:latin typeface="Bebas Neue"/>
                <a:ea typeface="Bebas Neue"/>
                <a:cs typeface="Bebas Neue"/>
                <a:sym typeface="Bebas Neue"/>
              </a:defRPr>
            </a:lvl8pPr>
            <a:lvl9pPr lvl="8" rtl="0">
              <a:spcBef>
                <a:spcPts val="0"/>
              </a:spcBef>
              <a:spcAft>
                <a:spcPts val="0"/>
              </a:spcAft>
              <a:buSzPts val="2800"/>
              <a:buFont typeface="Bebas Neue"/>
              <a:buNone/>
              <a:defRPr>
                <a:latin typeface="Bebas Neue"/>
                <a:ea typeface="Bebas Neue"/>
                <a:cs typeface="Bebas Neue"/>
                <a:sym typeface="Bebas Neue"/>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Quote">
  <p:cSld name="CUSTOM_3">
    <p:spTree>
      <p:nvGrpSpPr>
        <p:cNvPr id="1" name="Shape 402"/>
        <p:cNvGrpSpPr/>
        <p:nvPr/>
      </p:nvGrpSpPr>
      <p:grpSpPr>
        <a:xfrm>
          <a:off x="0" y="0"/>
          <a:ext cx="0" cy="0"/>
          <a:chOff x="0" y="0"/>
          <a:chExt cx="0" cy="0"/>
        </a:xfrm>
      </p:grpSpPr>
      <p:sp>
        <p:nvSpPr>
          <p:cNvPr id="403" name="Google Shape;403;p18"/>
          <p:cNvSpPr txBox="1">
            <a:spLocks noGrp="1"/>
          </p:cNvSpPr>
          <p:nvPr>
            <p:ph type="title"/>
          </p:nvPr>
        </p:nvSpPr>
        <p:spPr>
          <a:xfrm>
            <a:off x="1474488" y="1764600"/>
            <a:ext cx="6195000" cy="1311900"/>
          </a:xfrm>
          <a:prstGeom prst="rect">
            <a:avLst/>
          </a:prstGeom>
        </p:spPr>
        <p:txBody>
          <a:bodyPr spcFirstLastPara="1" wrap="square" lIns="91425" tIns="91425" rIns="91425" bIns="91425" anchor="t" anchorCtr="0">
            <a:noAutofit/>
          </a:bodyPr>
          <a:lstStyle>
            <a:lvl1pPr lvl="0">
              <a:spcBef>
                <a:spcPts val="0"/>
              </a:spcBef>
              <a:spcAft>
                <a:spcPts val="0"/>
              </a:spcAft>
              <a:buSzPts val="2500"/>
              <a:buNone/>
              <a:defRPr sz="2500">
                <a:latin typeface="Nunito"/>
                <a:ea typeface="Nunito"/>
                <a:cs typeface="Nunito"/>
                <a:sym typeface="Nunito"/>
              </a:defRPr>
            </a:lvl1pPr>
            <a:lvl2pPr lvl="1">
              <a:spcBef>
                <a:spcPts val="0"/>
              </a:spcBef>
              <a:spcAft>
                <a:spcPts val="0"/>
              </a:spcAft>
              <a:buSzPts val="2800"/>
              <a:buNone/>
              <a:defRPr>
                <a:latin typeface="Nunito"/>
                <a:ea typeface="Nunito"/>
                <a:cs typeface="Nunito"/>
                <a:sym typeface="Nunito"/>
              </a:defRPr>
            </a:lvl2pPr>
            <a:lvl3pPr lvl="2">
              <a:spcBef>
                <a:spcPts val="0"/>
              </a:spcBef>
              <a:spcAft>
                <a:spcPts val="0"/>
              </a:spcAft>
              <a:buSzPts val="2800"/>
              <a:buNone/>
              <a:defRPr>
                <a:latin typeface="Nunito"/>
                <a:ea typeface="Nunito"/>
                <a:cs typeface="Nunito"/>
                <a:sym typeface="Nunito"/>
              </a:defRPr>
            </a:lvl3pPr>
            <a:lvl4pPr lvl="3">
              <a:spcBef>
                <a:spcPts val="0"/>
              </a:spcBef>
              <a:spcAft>
                <a:spcPts val="0"/>
              </a:spcAft>
              <a:buSzPts val="2800"/>
              <a:buNone/>
              <a:defRPr>
                <a:latin typeface="Nunito"/>
                <a:ea typeface="Nunito"/>
                <a:cs typeface="Nunito"/>
                <a:sym typeface="Nunito"/>
              </a:defRPr>
            </a:lvl4pPr>
            <a:lvl5pPr lvl="4">
              <a:spcBef>
                <a:spcPts val="0"/>
              </a:spcBef>
              <a:spcAft>
                <a:spcPts val="0"/>
              </a:spcAft>
              <a:buSzPts val="2800"/>
              <a:buNone/>
              <a:defRPr>
                <a:latin typeface="Nunito"/>
                <a:ea typeface="Nunito"/>
                <a:cs typeface="Nunito"/>
                <a:sym typeface="Nunito"/>
              </a:defRPr>
            </a:lvl5pPr>
            <a:lvl6pPr lvl="5">
              <a:spcBef>
                <a:spcPts val="0"/>
              </a:spcBef>
              <a:spcAft>
                <a:spcPts val="0"/>
              </a:spcAft>
              <a:buSzPts val="2800"/>
              <a:buNone/>
              <a:defRPr>
                <a:latin typeface="Nunito"/>
                <a:ea typeface="Nunito"/>
                <a:cs typeface="Nunito"/>
                <a:sym typeface="Nunito"/>
              </a:defRPr>
            </a:lvl6pPr>
            <a:lvl7pPr lvl="6">
              <a:spcBef>
                <a:spcPts val="0"/>
              </a:spcBef>
              <a:spcAft>
                <a:spcPts val="0"/>
              </a:spcAft>
              <a:buSzPts val="2800"/>
              <a:buNone/>
              <a:defRPr>
                <a:latin typeface="Nunito"/>
                <a:ea typeface="Nunito"/>
                <a:cs typeface="Nunito"/>
                <a:sym typeface="Nunito"/>
              </a:defRPr>
            </a:lvl7pPr>
            <a:lvl8pPr lvl="7">
              <a:spcBef>
                <a:spcPts val="0"/>
              </a:spcBef>
              <a:spcAft>
                <a:spcPts val="0"/>
              </a:spcAft>
              <a:buSzPts val="2800"/>
              <a:buNone/>
              <a:defRPr>
                <a:latin typeface="Nunito"/>
                <a:ea typeface="Nunito"/>
                <a:cs typeface="Nunito"/>
                <a:sym typeface="Nunito"/>
              </a:defRPr>
            </a:lvl8pPr>
            <a:lvl9pPr lvl="8">
              <a:spcBef>
                <a:spcPts val="0"/>
              </a:spcBef>
              <a:spcAft>
                <a:spcPts val="0"/>
              </a:spcAft>
              <a:buSzPts val="2800"/>
              <a:buNone/>
              <a:defRPr>
                <a:latin typeface="Nunito"/>
                <a:ea typeface="Nunito"/>
                <a:cs typeface="Nunito"/>
                <a:sym typeface="Nunito"/>
              </a:defRPr>
            </a:lvl9pPr>
          </a:lstStyle>
          <a:p>
            <a:endParaRPr/>
          </a:p>
        </p:txBody>
      </p:sp>
      <p:sp>
        <p:nvSpPr>
          <p:cNvPr id="404" name="Google Shape;404;p18"/>
          <p:cNvSpPr txBox="1">
            <a:spLocks noGrp="1"/>
          </p:cNvSpPr>
          <p:nvPr>
            <p:ph type="title" idx="2"/>
          </p:nvPr>
        </p:nvSpPr>
        <p:spPr>
          <a:xfrm>
            <a:off x="1474488" y="3357725"/>
            <a:ext cx="6195000" cy="441900"/>
          </a:xfrm>
          <a:prstGeom prst="rect">
            <a:avLst/>
          </a:prstGeom>
        </p:spPr>
        <p:txBody>
          <a:bodyPr spcFirstLastPara="1" wrap="square" lIns="91425" tIns="91425" rIns="91425" bIns="91425" anchor="t" anchorCtr="0">
            <a:noAutofit/>
          </a:bodyPr>
          <a:lstStyle>
            <a:lvl1pPr lvl="0">
              <a:spcBef>
                <a:spcPts val="0"/>
              </a:spcBef>
              <a:spcAft>
                <a:spcPts val="0"/>
              </a:spcAft>
              <a:buSzPts val="2700"/>
              <a:buNone/>
              <a:defRPr sz="2600"/>
            </a:lvl1pPr>
            <a:lvl2pPr lvl="1">
              <a:spcBef>
                <a:spcPts val="0"/>
              </a:spcBef>
              <a:spcAft>
                <a:spcPts val="0"/>
              </a:spcAft>
              <a:buSzPts val="2800"/>
              <a:buNone/>
              <a:defRPr>
                <a:latin typeface="Nunito"/>
                <a:ea typeface="Nunito"/>
                <a:cs typeface="Nunito"/>
                <a:sym typeface="Nunito"/>
              </a:defRPr>
            </a:lvl2pPr>
            <a:lvl3pPr lvl="2">
              <a:spcBef>
                <a:spcPts val="0"/>
              </a:spcBef>
              <a:spcAft>
                <a:spcPts val="0"/>
              </a:spcAft>
              <a:buSzPts val="2800"/>
              <a:buNone/>
              <a:defRPr>
                <a:latin typeface="Nunito"/>
                <a:ea typeface="Nunito"/>
                <a:cs typeface="Nunito"/>
                <a:sym typeface="Nunito"/>
              </a:defRPr>
            </a:lvl3pPr>
            <a:lvl4pPr lvl="3">
              <a:spcBef>
                <a:spcPts val="0"/>
              </a:spcBef>
              <a:spcAft>
                <a:spcPts val="0"/>
              </a:spcAft>
              <a:buSzPts val="2800"/>
              <a:buNone/>
              <a:defRPr>
                <a:latin typeface="Nunito"/>
                <a:ea typeface="Nunito"/>
                <a:cs typeface="Nunito"/>
                <a:sym typeface="Nunito"/>
              </a:defRPr>
            </a:lvl4pPr>
            <a:lvl5pPr lvl="4">
              <a:spcBef>
                <a:spcPts val="0"/>
              </a:spcBef>
              <a:spcAft>
                <a:spcPts val="0"/>
              </a:spcAft>
              <a:buSzPts val="2800"/>
              <a:buNone/>
              <a:defRPr>
                <a:latin typeface="Nunito"/>
                <a:ea typeface="Nunito"/>
                <a:cs typeface="Nunito"/>
                <a:sym typeface="Nunito"/>
              </a:defRPr>
            </a:lvl5pPr>
            <a:lvl6pPr lvl="5">
              <a:spcBef>
                <a:spcPts val="0"/>
              </a:spcBef>
              <a:spcAft>
                <a:spcPts val="0"/>
              </a:spcAft>
              <a:buSzPts val="2800"/>
              <a:buNone/>
              <a:defRPr>
                <a:latin typeface="Nunito"/>
                <a:ea typeface="Nunito"/>
                <a:cs typeface="Nunito"/>
                <a:sym typeface="Nunito"/>
              </a:defRPr>
            </a:lvl6pPr>
            <a:lvl7pPr lvl="6">
              <a:spcBef>
                <a:spcPts val="0"/>
              </a:spcBef>
              <a:spcAft>
                <a:spcPts val="0"/>
              </a:spcAft>
              <a:buSzPts val="2800"/>
              <a:buNone/>
              <a:defRPr>
                <a:latin typeface="Nunito"/>
                <a:ea typeface="Nunito"/>
                <a:cs typeface="Nunito"/>
                <a:sym typeface="Nunito"/>
              </a:defRPr>
            </a:lvl7pPr>
            <a:lvl8pPr lvl="7">
              <a:spcBef>
                <a:spcPts val="0"/>
              </a:spcBef>
              <a:spcAft>
                <a:spcPts val="0"/>
              </a:spcAft>
              <a:buSzPts val="2800"/>
              <a:buNone/>
              <a:defRPr>
                <a:latin typeface="Nunito"/>
                <a:ea typeface="Nunito"/>
                <a:cs typeface="Nunito"/>
                <a:sym typeface="Nunito"/>
              </a:defRPr>
            </a:lvl8pPr>
            <a:lvl9pPr lvl="8">
              <a:spcBef>
                <a:spcPts val="0"/>
              </a:spcBef>
              <a:spcAft>
                <a:spcPts val="0"/>
              </a:spcAft>
              <a:buSzPts val="2800"/>
              <a:buNone/>
              <a:defRPr>
                <a:latin typeface="Nunito"/>
                <a:ea typeface="Nunito"/>
                <a:cs typeface="Nunito"/>
                <a:sym typeface="Nunito"/>
              </a:defRPr>
            </a:lvl9pPr>
          </a:lstStyle>
          <a:p>
            <a:endParaRPr/>
          </a:p>
        </p:txBody>
      </p:sp>
      <p:grpSp>
        <p:nvGrpSpPr>
          <p:cNvPr id="405" name="Google Shape;405;p18"/>
          <p:cNvGrpSpPr/>
          <p:nvPr/>
        </p:nvGrpSpPr>
        <p:grpSpPr>
          <a:xfrm rot="-5400000">
            <a:off x="8079756" y="4120997"/>
            <a:ext cx="702288" cy="974617"/>
            <a:chOff x="744950" y="2537550"/>
            <a:chExt cx="1156600" cy="1629250"/>
          </a:xfrm>
        </p:grpSpPr>
        <p:sp>
          <p:nvSpPr>
            <p:cNvPr id="406" name="Google Shape;406;p18"/>
            <p:cNvSpPr/>
            <p:nvPr/>
          </p:nvSpPr>
          <p:spPr>
            <a:xfrm>
              <a:off x="744950" y="2738175"/>
              <a:ext cx="1068450" cy="1428625"/>
            </a:xfrm>
            <a:custGeom>
              <a:avLst/>
              <a:gdLst/>
              <a:ahLst/>
              <a:cxnLst/>
              <a:rect l="l" t="t" r="r" b="b"/>
              <a:pathLst>
                <a:path w="42738" h="57145" extrusionOk="0">
                  <a:moveTo>
                    <a:pt x="1" y="0"/>
                  </a:moveTo>
                  <a:lnTo>
                    <a:pt x="1" y="57144"/>
                  </a:lnTo>
                  <a:lnTo>
                    <a:pt x="42737" y="28572"/>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18"/>
            <p:cNvSpPr/>
            <p:nvPr/>
          </p:nvSpPr>
          <p:spPr>
            <a:xfrm>
              <a:off x="849825" y="2537550"/>
              <a:ext cx="46375" cy="18275"/>
            </a:xfrm>
            <a:custGeom>
              <a:avLst/>
              <a:gdLst/>
              <a:ahLst/>
              <a:cxnLst/>
              <a:rect l="l" t="t" r="r" b="b"/>
              <a:pathLst>
                <a:path w="1855" h="731" extrusionOk="0">
                  <a:moveTo>
                    <a:pt x="1" y="1"/>
                  </a:moveTo>
                  <a:lnTo>
                    <a:pt x="1" y="730"/>
                  </a:lnTo>
                  <a:lnTo>
                    <a:pt x="1855" y="730"/>
                  </a:lnTo>
                  <a:lnTo>
                    <a:pt x="7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18"/>
            <p:cNvSpPr/>
            <p:nvPr/>
          </p:nvSpPr>
          <p:spPr>
            <a:xfrm>
              <a:off x="849825" y="2602150"/>
              <a:ext cx="143650" cy="18275"/>
            </a:xfrm>
            <a:custGeom>
              <a:avLst/>
              <a:gdLst/>
              <a:ahLst/>
              <a:cxnLst/>
              <a:rect l="l" t="t" r="r" b="b"/>
              <a:pathLst>
                <a:path w="5746" h="731" extrusionOk="0">
                  <a:moveTo>
                    <a:pt x="1" y="1"/>
                  </a:moveTo>
                  <a:lnTo>
                    <a:pt x="1" y="730"/>
                  </a:lnTo>
                  <a:lnTo>
                    <a:pt x="5745" y="730"/>
                  </a:lnTo>
                  <a:lnTo>
                    <a:pt x="468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18"/>
            <p:cNvSpPr/>
            <p:nvPr/>
          </p:nvSpPr>
          <p:spPr>
            <a:xfrm>
              <a:off x="849825" y="2666750"/>
              <a:ext cx="240150" cy="18250"/>
            </a:xfrm>
            <a:custGeom>
              <a:avLst/>
              <a:gdLst/>
              <a:ahLst/>
              <a:cxnLst/>
              <a:rect l="l" t="t" r="r" b="b"/>
              <a:pathLst>
                <a:path w="9606" h="730" extrusionOk="0">
                  <a:moveTo>
                    <a:pt x="1" y="0"/>
                  </a:moveTo>
                  <a:lnTo>
                    <a:pt x="1" y="730"/>
                  </a:lnTo>
                  <a:lnTo>
                    <a:pt x="9606" y="730"/>
                  </a:lnTo>
                  <a:lnTo>
                    <a:pt x="854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18"/>
            <p:cNvSpPr/>
            <p:nvPr/>
          </p:nvSpPr>
          <p:spPr>
            <a:xfrm>
              <a:off x="849825" y="2732100"/>
              <a:ext cx="337425" cy="17500"/>
            </a:xfrm>
            <a:custGeom>
              <a:avLst/>
              <a:gdLst/>
              <a:ahLst/>
              <a:cxnLst/>
              <a:rect l="l" t="t" r="r" b="b"/>
              <a:pathLst>
                <a:path w="13497" h="700" extrusionOk="0">
                  <a:moveTo>
                    <a:pt x="1" y="0"/>
                  </a:moveTo>
                  <a:lnTo>
                    <a:pt x="1" y="699"/>
                  </a:lnTo>
                  <a:lnTo>
                    <a:pt x="13496" y="699"/>
                  </a:lnTo>
                  <a:lnTo>
                    <a:pt x="124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18"/>
            <p:cNvSpPr/>
            <p:nvPr/>
          </p:nvSpPr>
          <p:spPr>
            <a:xfrm>
              <a:off x="849825" y="2796675"/>
              <a:ext cx="433925" cy="17500"/>
            </a:xfrm>
            <a:custGeom>
              <a:avLst/>
              <a:gdLst/>
              <a:ahLst/>
              <a:cxnLst/>
              <a:rect l="l" t="t" r="r" b="b"/>
              <a:pathLst>
                <a:path w="17357" h="700" extrusionOk="0">
                  <a:moveTo>
                    <a:pt x="1" y="1"/>
                  </a:moveTo>
                  <a:lnTo>
                    <a:pt x="1" y="700"/>
                  </a:lnTo>
                  <a:lnTo>
                    <a:pt x="17356" y="700"/>
                  </a:lnTo>
                  <a:lnTo>
                    <a:pt x="1629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18"/>
            <p:cNvSpPr/>
            <p:nvPr/>
          </p:nvSpPr>
          <p:spPr>
            <a:xfrm>
              <a:off x="849825" y="2861275"/>
              <a:ext cx="531200" cy="18250"/>
            </a:xfrm>
            <a:custGeom>
              <a:avLst/>
              <a:gdLst/>
              <a:ahLst/>
              <a:cxnLst/>
              <a:rect l="l" t="t" r="r" b="b"/>
              <a:pathLst>
                <a:path w="21248" h="730" extrusionOk="0">
                  <a:moveTo>
                    <a:pt x="1" y="0"/>
                  </a:moveTo>
                  <a:lnTo>
                    <a:pt x="1" y="730"/>
                  </a:lnTo>
                  <a:lnTo>
                    <a:pt x="21247" y="730"/>
                  </a:lnTo>
                  <a:lnTo>
                    <a:pt x="2015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18"/>
            <p:cNvSpPr/>
            <p:nvPr/>
          </p:nvSpPr>
          <p:spPr>
            <a:xfrm>
              <a:off x="849825" y="2925875"/>
              <a:ext cx="627700" cy="18250"/>
            </a:xfrm>
            <a:custGeom>
              <a:avLst/>
              <a:gdLst/>
              <a:ahLst/>
              <a:cxnLst/>
              <a:rect l="l" t="t" r="r" b="b"/>
              <a:pathLst>
                <a:path w="25108" h="730" extrusionOk="0">
                  <a:moveTo>
                    <a:pt x="1" y="0"/>
                  </a:moveTo>
                  <a:lnTo>
                    <a:pt x="1" y="730"/>
                  </a:lnTo>
                  <a:lnTo>
                    <a:pt x="25107" y="730"/>
                  </a:lnTo>
                  <a:lnTo>
                    <a:pt x="240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18"/>
            <p:cNvSpPr/>
            <p:nvPr/>
          </p:nvSpPr>
          <p:spPr>
            <a:xfrm>
              <a:off x="849825" y="2990450"/>
              <a:ext cx="724975" cy="18275"/>
            </a:xfrm>
            <a:custGeom>
              <a:avLst/>
              <a:gdLst/>
              <a:ahLst/>
              <a:cxnLst/>
              <a:rect l="l" t="t" r="r" b="b"/>
              <a:pathLst>
                <a:path w="28999" h="731" extrusionOk="0">
                  <a:moveTo>
                    <a:pt x="1" y="1"/>
                  </a:moveTo>
                  <a:lnTo>
                    <a:pt x="1" y="730"/>
                  </a:lnTo>
                  <a:lnTo>
                    <a:pt x="28998" y="730"/>
                  </a:lnTo>
                  <a:lnTo>
                    <a:pt x="2790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18"/>
            <p:cNvSpPr/>
            <p:nvPr/>
          </p:nvSpPr>
          <p:spPr>
            <a:xfrm>
              <a:off x="849825" y="3055800"/>
              <a:ext cx="821475" cy="17500"/>
            </a:xfrm>
            <a:custGeom>
              <a:avLst/>
              <a:gdLst/>
              <a:ahLst/>
              <a:cxnLst/>
              <a:rect l="l" t="t" r="r" b="b"/>
              <a:pathLst>
                <a:path w="32859" h="700" extrusionOk="0">
                  <a:moveTo>
                    <a:pt x="1" y="1"/>
                  </a:moveTo>
                  <a:lnTo>
                    <a:pt x="1" y="700"/>
                  </a:lnTo>
                  <a:lnTo>
                    <a:pt x="32858" y="700"/>
                  </a:lnTo>
                  <a:lnTo>
                    <a:pt x="3179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18"/>
            <p:cNvSpPr/>
            <p:nvPr/>
          </p:nvSpPr>
          <p:spPr>
            <a:xfrm>
              <a:off x="849825" y="3120400"/>
              <a:ext cx="918725" cy="17500"/>
            </a:xfrm>
            <a:custGeom>
              <a:avLst/>
              <a:gdLst/>
              <a:ahLst/>
              <a:cxnLst/>
              <a:rect l="l" t="t" r="r" b="b"/>
              <a:pathLst>
                <a:path w="36749" h="700" extrusionOk="0">
                  <a:moveTo>
                    <a:pt x="1" y="0"/>
                  </a:moveTo>
                  <a:lnTo>
                    <a:pt x="1" y="699"/>
                  </a:lnTo>
                  <a:lnTo>
                    <a:pt x="36749" y="699"/>
                  </a:lnTo>
                  <a:lnTo>
                    <a:pt x="356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18"/>
            <p:cNvSpPr/>
            <p:nvPr/>
          </p:nvSpPr>
          <p:spPr>
            <a:xfrm>
              <a:off x="849825" y="3184975"/>
              <a:ext cx="1015250" cy="17525"/>
            </a:xfrm>
            <a:custGeom>
              <a:avLst/>
              <a:gdLst/>
              <a:ahLst/>
              <a:cxnLst/>
              <a:rect l="l" t="t" r="r" b="b"/>
              <a:pathLst>
                <a:path w="40610" h="701" extrusionOk="0">
                  <a:moveTo>
                    <a:pt x="1" y="1"/>
                  </a:moveTo>
                  <a:lnTo>
                    <a:pt x="1" y="700"/>
                  </a:lnTo>
                  <a:lnTo>
                    <a:pt x="40609" y="700"/>
                  </a:lnTo>
                  <a:lnTo>
                    <a:pt x="395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18"/>
            <p:cNvSpPr/>
            <p:nvPr/>
          </p:nvSpPr>
          <p:spPr>
            <a:xfrm>
              <a:off x="849825" y="3249575"/>
              <a:ext cx="1051725" cy="18275"/>
            </a:xfrm>
            <a:custGeom>
              <a:avLst/>
              <a:gdLst/>
              <a:ahLst/>
              <a:cxnLst/>
              <a:rect l="l" t="t" r="r" b="b"/>
              <a:pathLst>
                <a:path w="42069" h="731" extrusionOk="0">
                  <a:moveTo>
                    <a:pt x="1" y="1"/>
                  </a:moveTo>
                  <a:lnTo>
                    <a:pt x="1" y="730"/>
                  </a:lnTo>
                  <a:lnTo>
                    <a:pt x="41004" y="730"/>
                  </a:lnTo>
                  <a:lnTo>
                    <a:pt x="420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18"/>
            <p:cNvSpPr/>
            <p:nvPr/>
          </p:nvSpPr>
          <p:spPr>
            <a:xfrm>
              <a:off x="849825" y="3314175"/>
              <a:ext cx="955200" cy="18250"/>
            </a:xfrm>
            <a:custGeom>
              <a:avLst/>
              <a:gdLst/>
              <a:ahLst/>
              <a:cxnLst/>
              <a:rect l="l" t="t" r="r" b="b"/>
              <a:pathLst>
                <a:path w="38208" h="730" extrusionOk="0">
                  <a:moveTo>
                    <a:pt x="1" y="0"/>
                  </a:moveTo>
                  <a:lnTo>
                    <a:pt x="1" y="730"/>
                  </a:lnTo>
                  <a:lnTo>
                    <a:pt x="37114" y="730"/>
                  </a:lnTo>
                  <a:lnTo>
                    <a:pt x="382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18"/>
            <p:cNvSpPr/>
            <p:nvPr/>
          </p:nvSpPr>
          <p:spPr>
            <a:xfrm>
              <a:off x="849825" y="3378750"/>
              <a:ext cx="857950" cy="18275"/>
            </a:xfrm>
            <a:custGeom>
              <a:avLst/>
              <a:gdLst/>
              <a:ahLst/>
              <a:cxnLst/>
              <a:rect l="l" t="t" r="r" b="b"/>
              <a:pathLst>
                <a:path w="34318" h="731" extrusionOk="0">
                  <a:moveTo>
                    <a:pt x="1" y="1"/>
                  </a:moveTo>
                  <a:lnTo>
                    <a:pt x="1" y="730"/>
                  </a:lnTo>
                  <a:lnTo>
                    <a:pt x="33253" y="730"/>
                  </a:lnTo>
                  <a:lnTo>
                    <a:pt x="343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18"/>
            <p:cNvSpPr/>
            <p:nvPr/>
          </p:nvSpPr>
          <p:spPr>
            <a:xfrm>
              <a:off x="849825" y="3444100"/>
              <a:ext cx="761450" cy="17500"/>
            </a:xfrm>
            <a:custGeom>
              <a:avLst/>
              <a:gdLst/>
              <a:ahLst/>
              <a:cxnLst/>
              <a:rect l="l" t="t" r="r" b="b"/>
              <a:pathLst>
                <a:path w="30458" h="700" extrusionOk="0">
                  <a:moveTo>
                    <a:pt x="1" y="1"/>
                  </a:moveTo>
                  <a:lnTo>
                    <a:pt x="1" y="700"/>
                  </a:lnTo>
                  <a:lnTo>
                    <a:pt x="29363" y="700"/>
                  </a:lnTo>
                  <a:lnTo>
                    <a:pt x="3045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18"/>
            <p:cNvSpPr/>
            <p:nvPr/>
          </p:nvSpPr>
          <p:spPr>
            <a:xfrm>
              <a:off x="849825" y="3508700"/>
              <a:ext cx="664175" cy="17500"/>
            </a:xfrm>
            <a:custGeom>
              <a:avLst/>
              <a:gdLst/>
              <a:ahLst/>
              <a:cxnLst/>
              <a:rect l="l" t="t" r="r" b="b"/>
              <a:pathLst>
                <a:path w="26567" h="700" extrusionOk="0">
                  <a:moveTo>
                    <a:pt x="1" y="1"/>
                  </a:moveTo>
                  <a:lnTo>
                    <a:pt x="1" y="700"/>
                  </a:lnTo>
                  <a:lnTo>
                    <a:pt x="25503" y="700"/>
                  </a:lnTo>
                  <a:lnTo>
                    <a:pt x="26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18"/>
            <p:cNvSpPr/>
            <p:nvPr/>
          </p:nvSpPr>
          <p:spPr>
            <a:xfrm>
              <a:off x="849825" y="3573300"/>
              <a:ext cx="567675" cy="18250"/>
            </a:xfrm>
            <a:custGeom>
              <a:avLst/>
              <a:gdLst/>
              <a:ahLst/>
              <a:cxnLst/>
              <a:rect l="l" t="t" r="r" b="b"/>
              <a:pathLst>
                <a:path w="22707" h="730" extrusionOk="0">
                  <a:moveTo>
                    <a:pt x="1" y="0"/>
                  </a:moveTo>
                  <a:lnTo>
                    <a:pt x="1" y="730"/>
                  </a:lnTo>
                  <a:lnTo>
                    <a:pt x="21642" y="730"/>
                  </a:lnTo>
                  <a:lnTo>
                    <a:pt x="2270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18"/>
            <p:cNvSpPr/>
            <p:nvPr/>
          </p:nvSpPr>
          <p:spPr>
            <a:xfrm>
              <a:off x="849825" y="3637875"/>
              <a:ext cx="470400" cy="18275"/>
            </a:xfrm>
            <a:custGeom>
              <a:avLst/>
              <a:gdLst/>
              <a:ahLst/>
              <a:cxnLst/>
              <a:rect l="l" t="t" r="r" b="b"/>
              <a:pathLst>
                <a:path w="18816" h="731" extrusionOk="0">
                  <a:moveTo>
                    <a:pt x="1" y="1"/>
                  </a:moveTo>
                  <a:lnTo>
                    <a:pt x="1" y="730"/>
                  </a:lnTo>
                  <a:lnTo>
                    <a:pt x="17752" y="730"/>
                  </a:lnTo>
                  <a:lnTo>
                    <a:pt x="1881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18"/>
            <p:cNvSpPr/>
            <p:nvPr/>
          </p:nvSpPr>
          <p:spPr>
            <a:xfrm>
              <a:off x="849825" y="3702475"/>
              <a:ext cx="373900" cy="18250"/>
            </a:xfrm>
            <a:custGeom>
              <a:avLst/>
              <a:gdLst/>
              <a:ahLst/>
              <a:cxnLst/>
              <a:rect l="l" t="t" r="r" b="b"/>
              <a:pathLst>
                <a:path w="14956" h="730" extrusionOk="0">
                  <a:moveTo>
                    <a:pt x="1" y="0"/>
                  </a:moveTo>
                  <a:lnTo>
                    <a:pt x="1" y="730"/>
                  </a:lnTo>
                  <a:lnTo>
                    <a:pt x="13891" y="730"/>
                  </a:lnTo>
                  <a:lnTo>
                    <a:pt x="149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18"/>
            <p:cNvSpPr/>
            <p:nvPr/>
          </p:nvSpPr>
          <p:spPr>
            <a:xfrm>
              <a:off x="849825" y="3767825"/>
              <a:ext cx="276625" cy="17500"/>
            </a:xfrm>
            <a:custGeom>
              <a:avLst/>
              <a:gdLst/>
              <a:ahLst/>
              <a:cxnLst/>
              <a:rect l="l" t="t" r="r" b="b"/>
              <a:pathLst>
                <a:path w="11065" h="700" extrusionOk="0">
                  <a:moveTo>
                    <a:pt x="1" y="0"/>
                  </a:moveTo>
                  <a:lnTo>
                    <a:pt x="1" y="700"/>
                  </a:lnTo>
                  <a:lnTo>
                    <a:pt x="10001" y="700"/>
                  </a:lnTo>
                  <a:lnTo>
                    <a:pt x="110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18"/>
            <p:cNvSpPr/>
            <p:nvPr/>
          </p:nvSpPr>
          <p:spPr>
            <a:xfrm>
              <a:off x="849825" y="3832425"/>
              <a:ext cx="180125" cy="17500"/>
            </a:xfrm>
            <a:custGeom>
              <a:avLst/>
              <a:gdLst/>
              <a:ahLst/>
              <a:cxnLst/>
              <a:rect l="l" t="t" r="r" b="b"/>
              <a:pathLst>
                <a:path w="7205" h="700" extrusionOk="0">
                  <a:moveTo>
                    <a:pt x="1" y="0"/>
                  </a:moveTo>
                  <a:lnTo>
                    <a:pt x="1" y="699"/>
                  </a:lnTo>
                  <a:lnTo>
                    <a:pt x="6140" y="699"/>
                  </a:lnTo>
                  <a:lnTo>
                    <a:pt x="72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18"/>
            <p:cNvSpPr/>
            <p:nvPr/>
          </p:nvSpPr>
          <p:spPr>
            <a:xfrm>
              <a:off x="849825" y="3897000"/>
              <a:ext cx="82850" cy="17500"/>
            </a:xfrm>
            <a:custGeom>
              <a:avLst/>
              <a:gdLst/>
              <a:ahLst/>
              <a:cxnLst/>
              <a:rect l="l" t="t" r="r" b="b"/>
              <a:pathLst>
                <a:path w="3314" h="700" extrusionOk="0">
                  <a:moveTo>
                    <a:pt x="1" y="1"/>
                  </a:moveTo>
                  <a:lnTo>
                    <a:pt x="1" y="700"/>
                  </a:lnTo>
                  <a:lnTo>
                    <a:pt x="2250" y="700"/>
                  </a:lnTo>
                  <a:lnTo>
                    <a:pt x="331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 name="Google Shape;429;p18"/>
          <p:cNvGrpSpPr/>
          <p:nvPr/>
        </p:nvGrpSpPr>
        <p:grpSpPr>
          <a:xfrm>
            <a:off x="179775" y="146788"/>
            <a:ext cx="1066900" cy="937825"/>
            <a:chOff x="5813450" y="994900"/>
            <a:chExt cx="1066900" cy="937825"/>
          </a:xfrm>
        </p:grpSpPr>
        <p:sp>
          <p:nvSpPr>
            <p:cNvPr id="430" name="Google Shape;430;p18"/>
            <p:cNvSpPr/>
            <p:nvPr/>
          </p:nvSpPr>
          <p:spPr>
            <a:xfrm>
              <a:off x="5925150" y="994900"/>
              <a:ext cx="955200" cy="866475"/>
            </a:xfrm>
            <a:custGeom>
              <a:avLst/>
              <a:gdLst/>
              <a:ahLst/>
              <a:cxnLst/>
              <a:rect l="l" t="t" r="r" b="b"/>
              <a:pathLst>
                <a:path w="38208" h="34659" extrusionOk="0">
                  <a:moveTo>
                    <a:pt x="19074" y="1"/>
                  </a:moveTo>
                  <a:cubicBezTo>
                    <a:pt x="11259" y="1"/>
                    <a:pt x="4168" y="5324"/>
                    <a:pt x="2250" y="13256"/>
                  </a:cubicBezTo>
                  <a:cubicBezTo>
                    <a:pt x="0" y="22588"/>
                    <a:pt x="5745" y="31950"/>
                    <a:pt x="15046" y="34169"/>
                  </a:cubicBezTo>
                  <a:cubicBezTo>
                    <a:pt x="16415" y="34500"/>
                    <a:pt x="17785" y="34658"/>
                    <a:pt x="19134" y="34658"/>
                  </a:cubicBezTo>
                  <a:cubicBezTo>
                    <a:pt x="26949" y="34658"/>
                    <a:pt x="34040" y="29335"/>
                    <a:pt x="35959" y="21402"/>
                  </a:cubicBezTo>
                  <a:cubicBezTo>
                    <a:pt x="38208" y="12071"/>
                    <a:pt x="32463" y="2709"/>
                    <a:pt x="23162" y="490"/>
                  </a:cubicBezTo>
                  <a:cubicBezTo>
                    <a:pt x="21793" y="159"/>
                    <a:pt x="20423" y="1"/>
                    <a:pt x="19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18"/>
            <p:cNvSpPr/>
            <p:nvPr/>
          </p:nvSpPr>
          <p:spPr>
            <a:xfrm>
              <a:off x="5840050" y="1113525"/>
              <a:ext cx="249250" cy="249275"/>
            </a:xfrm>
            <a:custGeom>
              <a:avLst/>
              <a:gdLst/>
              <a:ahLst/>
              <a:cxnLst/>
              <a:rect l="l" t="t" r="r" b="b"/>
              <a:pathLst>
                <a:path w="9970" h="9971" extrusionOk="0">
                  <a:moveTo>
                    <a:pt x="9970" y="1"/>
                  </a:moveTo>
                  <a:lnTo>
                    <a:pt x="9970" y="1"/>
                  </a:lnTo>
                  <a:cubicBezTo>
                    <a:pt x="9180" y="305"/>
                    <a:pt x="8389" y="639"/>
                    <a:pt x="7629" y="1065"/>
                  </a:cubicBezTo>
                  <a:lnTo>
                    <a:pt x="1064" y="7630"/>
                  </a:lnTo>
                  <a:cubicBezTo>
                    <a:pt x="669" y="8359"/>
                    <a:pt x="304" y="9150"/>
                    <a:pt x="0" y="9970"/>
                  </a:cubicBezTo>
                  <a:lnTo>
                    <a:pt x="997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18"/>
            <p:cNvSpPr/>
            <p:nvPr/>
          </p:nvSpPr>
          <p:spPr>
            <a:xfrm>
              <a:off x="5813450" y="1086925"/>
              <a:ext cx="415675" cy="415700"/>
            </a:xfrm>
            <a:custGeom>
              <a:avLst/>
              <a:gdLst/>
              <a:ahLst/>
              <a:cxnLst/>
              <a:rect l="l" t="t" r="r" b="b"/>
              <a:pathLst>
                <a:path w="16627" h="16628" extrusionOk="0">
                  <a:moveTo>
                    <a:pt x="16627" y="1"/>
                  </a:moveTo>
                  <a:cubicBezTo>
                    <a:pt x="16171" y="1"/>
                    <a:pt x="15745" y="31"/>
                    <a:pt x="15289" y="62"/>
                  </a:cubicBezTo>
                  <a:lnTo>
                    <a:pt x="61" y="15290"/>
                  </a:lnTo>
                  <a:cubicBezTo>
                    <a:pt x="31" y="15746"/>
                    <a:pt x="0" y="16171"/>
                    <a:pt x="0" y="16627"/>
                  </a:cubicBezTo>
                  <a:lnTo>
                    <a:pt x="1662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18"/>
            <p:cNvSpPr/>
            <p:nvPr/>
          </p:nvSpPr>
          <p:spPr>
            <a:xfrm>
              <a:off x="5818775" y="1092250"/>
              <a:ext cx="512950" cy="513700"/>
            </a:xfrm>
            <a:custGeom>
              <a:avLst/>
              <a:gdLst/>
              <a:ahLst/>
              <a:cxnLst/>
              <a:rect l="l" t="t" r="r" b="b"/>
              <a:pathLst>
                <a:path w="20518" h="20548" extrusionOk="0">
                  <a:moveTo>
                    <a:pt x="19484" y="1"/>
                  </a:moveTo>
                  <a:lnTo>
                    <a:pt x="0" y="19484"/>
                  </a:lnTo>
                  <a:cubicBezTo>
                    <a:pt x="61" y="19849"/>
                    <a:pt x="152" y="20183"/>
                    <a:pt x="213" y="20548"/>
                  </a:cubicBezTo>
                  <a:lnTo>
                    <a:pt x="20517" y="213"/>
                  </a:lnTo>
                  <a:cubicBezTo>
                    <a:pt x="20183" y="122"/>
                    <a:pt x="19848" y="61"/>
                    <a:pt x="194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18"/>
            <p:cNvSpPr/>
            <p:nvPr/>
          </p:nvSpPr>
          <p:spPr>
            <a:xfrm>
              <a:off x="5843850" y="1117325"/>
              <a:ext cx="572975" cy="572975"/>
            </a:xfrm>
            <a:custGeom>
              <a:avLst/>
              <a:gdLst/>
              <a:ahLst/>
              <a:cxnLst/>
              <a:rect l="l" t="t" r="r" b="b"/>
              <a:pathLst>
                <a:path w="22919" h="22919" extrusionOk="0">
                  <a:moveTo>
                    <a:pt x="22037" y="1"/>
                  </a:moveTo>
                  <a:lnTo>
                    <a:pt x="0" y="22037"/>
                  </a:lnTo>
                  <a:cubicBezTo>
                    <a:pt x="122" y="22341"/>
                    <a:pt x="243" y="22615"/>
                    <a:pt x="395" y="22919"/>
                  </a:cubicBezTo>
                  <a:lnTo>
                    <a:pt x="22918" y="396"/>
                  </a:lnTo>
                  <a:cubicBezTo>
                    <a:pt x="22615" y="244"/>
                    <a:pt x="22341" y="122"/>
                    <a:pt x="220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18"/>
            <p:cNvSpPr/>
            <p:nvPr/>
          </p:nvSpPr>
          <p:spPr>
            <a:xfrm>
              <a:off x="5882600" y="1156850"/>
              <a:ext cx="605650" cy="604900"/>
            </a:xfrm>
            <a:custGeom>
              <a:avLst/>
              <a:gdLst/>
              <a:ahLst/>
              <a:cxnLst/>
              <a:rect l="l" t="t" r="r" b="b"/>
              <a:pathLst>
                <a:path w="24226" h="24196" extrusionOk="0">
                  <a:moveTo>
                    <a:pt x="23466" y="0"/>
                  </a:moveTo>
                  <a:lnTo>
                    <a:pt x="0" y="23435"/>
                  </a:lnTo>
                  <a:cubicBezTo>
                    <a:pt x="183" y="23678"/>
                    <a:pt x="335" y="23952"/>
                    <a:pt x="517" y="24195"/>
                  </a:cubicBezTo>
                  <a:lnTo>
                    <a:pt x="24226" y="487"/>
                  </a:lnTo>
                  <a:cubicBezTo>
                    <a:pt x="23982" y="335"/>
                    <a:pt x="23709" y="152"/>
                    <a:pt x="234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18"/>
            <p:cNvSpPr/>
            <p:nvPr/>
          </p:nvSpPr>
          <p:spPr>
            <a:xfrm>
              <a:off x="5934275" y="1207000"/>
              <a:ext cx="614000" cy="614000"/>
            </a:xfrm>
            <a:custGeom>
              <a:avLst/>
              <a:gdLst/>
              <a:ahLst/>
              <a:cxnLst/>
              <a:rect l="l" t="t" r="r" b="b"/>
              <a:pathLst>
                <a:path w="24560" h="24560" extrusionOk="0">
                  <a:moveTo>
                    <a:pt x="23922" y="0"/>
                  </a:moveTo>
                  <a:lnTo>
                    <a:pt x="0" y="23952"/>
                  </a:lnTo>
                  <a:cubicBezTo>
                    <a:pt x="183" y="24165"/>
                    <a:pt x="395" y="24378"/>
                    <a:pt x="608" y="24560"/>
                  </a:cubicBezTo>
                  <a:lnTo>
                    <a:pt x="24560" y="639"/>
                  </a:lnTo>
                  <a:cubicBezTo>
                    <a:pt x="24347" y="426"/>
                    <a:pt x="24134" y="213"/>
                    <a:pt x="239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18"/>
            <p:cNvSpPr/>
            <p:nvPr/>
          </p:nvSpPr>
          <p:spPr>
            <a:xfrm>
              <a:off x="5995825" y="1268550"/>
              <a:ext cx="601100" cy="601100"/>
            </a:xfrm>
            <a:custGeom>
              <a:avLst/>
              <a:gdLst/>
              <a:ahLst/>
              <a:cxnLst/>
              <a:rect l="l" t="t" r="r" b="b"/>
              <a:pathLst>
                <a:path w="24044" h="24044" extrusionOk="0">
                  <a:moveTo>
                    <a:pt x="23557" y="0"/>
                  </a:moveTo>
                  <a:lnTo>
                    <a:pt x="0" y="23557"/>
                  </a:lnTo>
                  <a:cubicBezTo>
                    <a:pt x="243" y="23739"/>
                    <a:pt x="487" y="23891"/>
                    <a:pt x="760" y="24043"/>
                  </a:cubicBezTo>
                  <a:lnTo>
                    <a:pt x="24043" y="760"/>
                  </a:lnTo>
                  <a:cubicBezTo>
                    <a:pt x="23891" y="517"/>
                    <a:pt x="23739" y="244"/>
                    <a:pt x="235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18"/>
            <p:cNvSpPr/>
            <p:nvPr/>
          </p:nvSpPr>
          <p:spPr>
            <a:xfrm>
              <a:off x="6068000" y="1341500"/>
              <a:ext cx="566150" cy="566150"/>
            </a:xfrm>
            <a:custGeom>
              <a:avLst/>
              <a:gdLst/>
              <a:ahLst/>
              <a:cxnLst/>
              <a:rect l="l" t="t" r="r" b="b"/>
              <a:pathLst>
                <a:path w="22646" h="22646" extrusionOk="0">
                  <a:moveTo>
                    <a:pt x="22281" y="0"/>
                  </a:moveTo>
                  <a:lnTo>
                    <a:pt x="1" y="22280"/>
                  </a:lnTo>
                  <a:cubicBezTo>
                    <a:pt x="305" y="22432"/>
                    <a:pt x="609" y="22554"/>
                    <a:pt x="913" y="22645"/>
                  </a:cubicBezTo>
                  <a:lnTo>
                    <a:pt x="22646" y="912"/>
                  </a:lnTo>
                  <a:cubicBezTo>
                    <a:pt x="22554" y="608"/>
                    <a:pt x="22433" y="304"/>
                    <a:pt x="222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18"/>
            <p:cNvSpPr/>
            <p:nvPr/>
          </p:nvSpPr>
          <p:spPr>
            <a:xfrm>
              <a:off x="6155400" y="1428875"/>
              <a:ext cx="501550" cy="500800"/>
            </a:xfrm>
            <a:custGeom>
              <a:avLst/>
              <a:gdLst/>
              <a:ahLst/>
              <a:cxnLst/>
              <a:rect l="l" t="t" r="r" b="b"/>
              <a:pathLst>
                <a:path w="20062" h="20032" extrusionOk="0">
                  <a:moveTo>
                    <a:pt x="19879" y="1"/>
                  </a:moveTo>
                  <a:lnTo>
                    <a:pt x="0" y="19880"/>
                  </a:lnTo>
                  <a:cubicBezTo>
                    <a:pt x="365" y="19940"/>
                    <a:pt x="699" y="20001"/>
                    <a:pt x="1064" y="20032"/>
                  </a:cubicBezTo>
                  <a:lnTo>
                    <a:pt x="20062" y="1065"/>
                  </a:lnTo>
                  <a:cubicBezTo>
                    <a:pt x="20001" y="700"/>
                    <a:pt x="19940" y="335"/>
                    <a:pt x="198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8"/>
            <p:cNvSpPr/>
            <p:nvPr/>
          </p:nvSpPr>
          <p:spPr>
            <a:xfrm>
              <a:off x="6261775" y="1535275"/>
              <a:ext cx="397450" cy="397450"/>
            </a:xfrm>
            <a:custGeom>
              <a:avLst/>
              <a:gdLst/>
              <a:ahLst/>
              <a:cxnLst/>
              <a:rect l="l" t="t" r="r" b="b"/>
              <a:pathLst>
                <a:path w="15898" h="15898" extrusionOk="0">
                  <a:moveTo>
                    <a:pt x="15898" y="0"/>
                  </a:moveTo>
                  <a:lnTo>
                    <a:pt x="1" y="15897"/>
                  </a:lnTo>
                  <a:cubicBezTo>
                    <a:pt x="487" y="15867"/>
                    <a:pt x="943" y="15836"/>
                    <a:pt x="1399" y="15745"/>
                  </a:cubicBezTo>
                  <a:lnTo>
                    <a:pt x="15776" y="1398"/>
                  </a:lnTo>
                  <a:cubicBezTo>
                    <a:pt x="15837" y="942"/>
                    <a:pt x="15867" y="487"/>
                    <a:pt x="158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18"/>
            <p:cNvSpPr/>
            <p:nvPr/>
          </p:nvSpPr>
          <p:spPr>
            <a:xfrm>
              <a:off x="6413750" y="1687250"/>
              <a:ext cx="207475" cy="207475"/>
            </a:xfrm>
            <a:custGeom>
              <a:avLst/>
              <a:gdLst/>
              <a:ahLst/>
              <a:cxnLst/>
              <a:rect l="l" t="t" r="r" b="b"/>
              <a:pathLst>
                <a:path w="8299" h="8299" extrusionOk="0">
                  <a:moveTo>
                    <a:pt x="8299" y="0"/>
                  </a:moveTo>
                  <a:lnTo>
                    <a:pt x="1" y="8298"/>
                  </a:lnTo>
                  <a:cubicBezTo>
                    <a:pt x="1095" y="7782"/>
                    <a:pt x="2129" y="7174"/>
                    <a:pt x="3101" y="6444"/>
                  </a:cubicBezTo>
                  <a:lnTo>
                    <a:pt x="6445" y="3101"/>
                  </a:lnTo>
                  <a:cubicBezTo>
                    <a:pt x="7174" y="2128"/>
                    <a:pt x="7813" y="1095"/>
                    <a:pt x="82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 name="Google Shape;442;p18"/>
          <p:cNvGrpSpPr/>
          <p:nvPr/>
        </p:nvGrpSpPr>
        <p:grpSpPr>
          <a:xfrm rot="-5400000">
            <a:off x="8582400" y="2517013"/>
            <a:ext cx="519025" cy="109450"/>
            <a:chOff x="3792125" y="4705525"/>
            <a:chExt cx="519025" cy="109450"/>
          </a:xfrm>
        </p:grpSpPr>
        <p:sp>
          <p:nvSpPr>
            <p:cNvPr id="443" name="Google Shape;443;p18"/>
            <p:cNvSpPr/>
            <p:nvPr/>
          </p:nvSpPr>
          <p:spPr>
            <a:xfrm>
              <a:off x="3792125" y="4705525"/>
              <a:ext cx="126175" cy="109450"/>
            </a:xfrm>
            <a:custGeom>
              <a:avLst/>
              <a:gdLst/>
              <a:ahLst/>
              <a:cxnLst/>
              <a:rect l="l" t="t" r="r" b="b"/>
              <a:pathLst>
                <a:path w="5047" h="4378" extrusionOk="0">
                  <a:moveTo>
                    <a:pt x="2524" y="1"/>
                  </a:moveTo>
                  <a:lnTo>
                    <a:pt x="1" y="4378"/>
                  </a:lnTo>
                  <a:lnTo>
                    <a:pt x="5046" y="4378"/>
                  </a:lnTo>
                  <a:lnTo>
                    <a:pt x="25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18"/>
            <p:cNvSpPr/>
            <p:nvPr/>
          </p:nvSpPr>
          <p:spPr>
            <a:xfrm>
              <a:off x="3988175" y="4705525"/>
              <a:ext cx="126175" cy="109450"/>
            </a:xfrm>
            <a:custGeom>
              <a:avLst/>
              <a:gdLst/>
              <a:ahLst/>
              <a:cxnLst/>
              <a:rect l="l" t="t" r="r" b="b"/>
              <a:pathLst>
                <a:path w="5047" h="4378" extrusionOk="0">
                  <a:moveTo>
                    <a:pt x="2524" y="1"/>
                  </a:moveTo>
                  <a:lnTo>
                    <a:pt x="1" y="4378"/>
                  </a:lnTo>
                  <a:lnTo>
                    <a:pt x="5046" y="4378"/>
                  </a:lnTo>
                  <a:lnTo>
                    <a:pt x="25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18"/>
            <p:cNvSpPr/>
            <p:nvPr/>
          </p:nvSpPr>
          <p:spPr>
            <a:xfrm>
              <a:off x="4185000" y="4705525"/>
              <a:ext cx="126150" cy="109450"/>
            </a:xfrm>
            <a:custGeom>
              <a:avLst/>
              <a:gdLst/>
              <a:ahLst/>
              <a:cxnLst/>
              <a:rect l="l" t="t" r="r" b="b"/>
              <a:pathLst>
                <a:path w="5046" h="4378" extrusionOk="0">
                  <a:moveTo>
                    <a:pt x="2523" y="1"/>
                  </a:moveTo>
                  <a:lnTo>
                    <a:pt x="0" y="4378"/>
                  </a:lnTo>
                  <a:lnTo>
                    <a:pt x="5046" y="4378"/>
                  </a:lnTo>
                  <a:lnTo>
                    <a:pt x="2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6" name="Google Shape;446;p18"/>
          <p:cNvSpPr/>
          <p:nvPr/>
        </p:nvSpPr>
        <p:spPr>
          <a:xfrm>
            <a:off x="247350" y="2913714"/>
            <a:ext cx="64875" cy="64913"/>
          </a:xfrm>
          <a:custGeom>
            <a:avLst/>
            <a:gdLst/>
            <a:ahLst/>
            <a:cxnLst/>
            <a:rect l="l" t="t" r="r" b="b"/>
            <a:pathLst>
              <a:path w="2675" h="2676" extrusionOk="0">
                <a:moveTo>
                  <a:pt x="0" y="1"/>
                </a:moveTo>
                <a:lnTo>
                  <a:pt x="0" y="2676"/>
                </a:lnTo>
                <a:lnTo>
                  <a:pt x="2675" y="2676"/>
                </a:lnTo>
                <a:lnTo>
                  <a:pt x="2675"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18"/>
          <p:cNvSpPr/>
          <p:nvPr/>
        </p:nvSpPr>
        <p:spPr>
          <a:xfrm>
            <a:off x="247350" y="2752257"/>
            <a:ext cx="64875" cy="64889"/>
          </a:xfrm>
          <a:custGeom>
            <a:avLst/>
            <a:gdLst/>
            <a:ahLst/>
            <a:cxnLst/>
            <a:rect l="l" t="t" r="r" b="b"/>
            <a:pathLst>
              <a:path w="2675" h="2675" extrusionOk="0">
                <a:moveTo>
                  <a:pt x="0" y="0"/>
                </a:moveTo>
                <a:lnTo>
                  <a:pt x="0" y="2675"/>
                </a:lnTo>
                <a:lnTo>
                  <a:pt x="2675" y="2675"/>
                </a:lnTo>
                <a:lnTo>
                  <a:pt x="2675" y="0"/>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18"/>
          <p:cNvSpPr/>
          <p:nvPr/>
        </p:nvSpPr>
        <p:spPr>
          <a:xfrm>
            <a:off x="247350" y="2590777"/>
            <a:ext cx="64875" cy="64161"/>
          </a:xfrm>
          <a:custGeom>
            <a:avLst/>
            <a:gdLst/>
            <a:ahLst/>
            <a:cxnLst/>
            <a:rect l="l" t="t" r="r" b="b"/>
            <a:pathLst>
              <a:path w="2675" h="2645" extrusionOk="0">
                <a:moveTo>
                  <a:pt x="0" y="0"/>
                </a:moveTo>
                <a:lnTo>
                  <a:pt x="0" y="2645"/>
                </a:lnTo>
                <a:lnTo>
                  <a:pt x="2675" y="2645"/>
                </a:lnTo>
                <a:lnTo>
                  <a:pt x="2675" y="0"/>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18"/>
          <p:cNvSpPr/>
          <p:nvPr/>
        </p:nvSpPr>
        <p:spPr>
          <a:xfrm>
            <a:off x="7285087" y="306378"/>
            <a:ext cx="1611574" cy="1722263"/>
          </a:xfrm>
          <a:custGeom>
            <a:avLst/>
            <a:gdLst/>
            <a:ahLst/>
            <a:cxnLst/>
            <a:rect l="l" t="t" r="r" b="b"/>
            <a:pathLst>
              <a:path w="57510" h="61460" extrusionOk="0">
                <a:moveTo>
                  <a:pt x="1" y="0"/>
                </a:moveTo>
                <a:lnTo>
                  <a:pt x="1" y="1915"/>
                </a:lnTo>
                <a:lnTo>
                  <a:pt x="55230" y="1915"/>
                </a:lnTo>
                <a:lnTo>
                  <a:pt x="55230" y="61460"/>
                </a:lnTo>
                <a:lnTo>
                  <a:pt x="57510" y="61460"/>
                </a:lnTo>
                <a:lnTo>
                  <a:pt x="575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18"/>
          <p:cNvSpPr/>
          <p:nvPr/>
        </p:nvSpPr>
        <p:spPr>
          <a:xfrm>
            <a:off x="247339" y="3114855"/>
            <a:ext cx="1611574" cy="1722263"/>
          </a:xfrm>
          <a:custGeom>
            <a:avLst/>
            <a:gdLst/>
            <a:ahLst/>
            <a:cxnLst/>
            <a:rect l="l" t="t" r="r" b="b"/>
            <a:pathLst>
              <a:path w="57510" h="61460" extrusionOk="0">
                <a:moveTo>
                  <a:pt x="1" y="0"/>
                </a:moveTo>
                <a:lnTo>
                  <a:pt x="1" y="61460"/>
                </a:lnTo>
                <a:lnTo>
                  <a:pt x="57510" y="61460"/>
                </a:lnTo>
                <a:lnTo>
                  <a:pt x="57510" y="59545"/>
                </a:lnTo>
                <a:lnTo>
                  <a:pt x="2281" y="59545"/>
                </a:lnTo>
                <a:lnTo>
                  <a:pt x="228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Numbers and text">
  <p:cSld name="CUSTOM_4">
    <p:spTree>
      <p:nvGrpSpPr>
        <p:cNvPr id="1" name="Shape 451"/>
        <p:cNvGrpSpPr/>
        <p:nvPr/>
      </p:nvGrpSpPr>
      <p:grpSpPr>
        <a:xfrm>
          <a:off x="0" y="0"/>
          <a:ext cx="0" cy="0"/>
          <a:chOff x="0" y="0"/>
          <a:chExt cx="0" cy="0"/>
        </a:xfrm>
      </p:grpSpPr>
      <p:sp>
        <p:nvSpPr>
          <p:cNvPr id="452" name="Google Shape;452;p19"/>
          <p:cNvSpPr txBox="1">
            <a:spLocks noGrp="1"/>
          </p:cNvSpPr>
          <p:nvPr>
            <p:ph type="title" hasCustomPrompt="1"/>
          </p:nvPr>
        </p:nvSpPr>
        <p:spPr>
          <a:xfrm>
            <a:off x="713225" y="1135775"/>
            <a:ext cx="3913500" cy="828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200"/>
              <a:buNone/>
              <a:defRPr sz="6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453" name="Google Shape;453;p19"/>
          <p:cNvSpPr txBox="1">
            <a:spLocks noGrp="1"/>
          </p:cNvSpPr>
          <p:nvPr>
            <p:ph type="subTitle" idx="1"/>
          </p:nvPr>
        </p:nvSpPr>
        <p:spPr>
          <a:xfrm>
            <a:off x="713225" y="1841800"/>
            <a:ext cx="39135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160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sp>
        <p:nvSpPr>
          <p:cNvPr id="454" name="Google Shape;454;p19"/>
          <p:cNvSpPr txBox="1">
            <a:spLocks noGrp="1"/>
          </p:cNvSpPr>
          <p:nvPr>
            <p:ph type="title" idx="2" hasCustomPrompt="1"/>
          </p:nvPr>
        </p:nvSpPr>
        <p:spPr>
          <a:xfrm>
            <a:off x="4517400" y="3333050"/>
            <a:ext cx="3913500" cy="8283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6200"/>
              <a:buNone/>
              <a:defRPr sz="6200"/>
            </a:lvl1pPr>
            <a:lvl2pPr lvl="1" algn="ctr" rtl="0">
              <a:spcBef>
                <a:spcPts val="0"/>
              </a:spcBef>
              <a:spcAft>
                <a:spcPts val="0"/>
              </a:spcAft>
              <a:buSzPts val="6200"/>
              <a:buNone/>
              <a:defRPr sz="6200"/>
            </a:lvl2pPr>
            <a:lvl3pPr lvl="2" algn="ctr" rtl="0">
              <a:spcBef>
                <a:spcPts val="0"/>
              </a:spcBef>
              <a:spcAft>
                <a:spcPts val="0"/>
              </a:spcAft>
              <a:buSzPts val="6200"/>
              <a:buNone/>
              <a:defRPr sz="6200"/>
            </a:lvl3pPr>
            <a:lvl4pPr lvl="3" algn="ctr" rtl="0">
              <a:spcBef>
                <a:spcPts val="0"/>
              </a:spcBef>
              <a:spcAft>
                <a:spcPts val="0"/>
              </a:spcAft>
              <a:buSzPts val="6200"/>
              <a:buNone/>
              <a:defRPr sz="6200"/>
            </a:lvl4pPr>
            <a:lvl5pPr lvl="4" algn="ctr" rtl="0">
              <a:spcBef>
                <a:spcPts val="0"/>
              </a:spcBef>
              <a:spcAft>
                <a:spcPts val="0"/>
              </a:spcAft>
              <a:buSzPts val="6200"/>
              <a:buNone/>
              <a:defRPr sz="6200"/>
            </a:lvl5pPr>
            <a:lvl6pPr lvl="5" algn="ctr" rtl="0">
              <a:spcBef>
                <a:spcPts val="0"/>
              </a:spcBef>
              <a:spcAft>
                <a:spcPts val="0"/>
              </a:spcAft>
              <a:buSzPts val="6200"/>
              <a:buNone/>
              <a:defRPr sz="6200"/>
            </a:lvl6pPr>
            <a:lvl7pPr lvl="6" algn="ctr" rtl="0">
              <a:spcBef>
                <a:spcPts val="0"/>
              </a:spcBef>
              <a:spcAft>
                <a:spcPts val="0"/>
              </a:spcAft>
              <a:buSzPts val="6200"/>
              <a:buNone/>
              <a:defRPr sz="6200"/>
            </a:lvl7pPr>
            <a:lvl8pPr lvl="7" algn="ctr" rtl="0">
              <a:spcBef>
                <a:spcPts val="0"/>
              </a:spcBef>
              <a:spcAft>
                <a:spcPts val="0"/>
              </a:spcAft>
              <a:buSzPts val="6200"/>
              <a:buNone/>
              <a:defRPr sz="6200"/>
            </a:lvl8pPr>
            <a:lvl9pPr lvl="8" algn="ctr" rtl="0">
              <a:spcBef>
                <a:spcPts val="0"/>
              </a:spcBef>
              <a:spcAft>
                <a:spcPts val="0"/>
              </a:spcAft>
              <a:buSzPts val="6200"/>
              <a:buNone/>
              <a:defRPr sz="6200"/>
            </a:lvl9pPr>
          </a:lstStyle>
          <a:p>
            <a:r>
              <a:t>xx%</a:t>
            </a:r>
          </a:p>
        </p:txBody>
      </p:sp>
      <p:sp>
        <p:nvSpPr>
          <p:cNvPr id="455" name="Google Shape;455;p19"/>
          <p:cNvSpPr txBox="1">
            <a:spLocks noGrp="1"/>
          </p:cNvSpPr>
          <p:nvPr>
            <p:ph type="subTitle" idx="3"/>
          </p:nvPr>
        </p:nvSpPr>
        <p:spPr>
          <a:xfrm>
            <a:off x="4517400" y="4039075"/>
            <a:ext cx="3913500" cy="445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1600"/>
              </a:spcBef>
              <a:spcAft>
                <a:spcPts val="0"/>
              </a:spcAft>
              <a:buSzPts val="1600"/>
              <a:buNone/>
              <a:defRPr/>
            </a:lvl2pPr>
            <a:lvl3pPr lvl="2" algn="ctr" rtl="0">
              <a:lnSpc>
                <a:spcPct val="100000"/>
              </a:lnSpc>
              <a:spcBef>
                <a:spcPts val="1600"/>
              </a:spcBef>
              <a:spcAft>
                <a:spcPts val="0"/>
              </a:spcAft>
              <a:buSzPts val="1600"/>
              <a:buNone/>
              <a:defRPr/>
            </a:lvl3pPr>
            <a:lvl4pPr lvl="3" algn="ctr" rtl="0">
              <a:lnSpc>
                <a:spcPct val="100000"/>
              </a:lnSpc>
              <a:spcBef>
                <a:spcPts val="1600"/>
              </a:spcBef>
              <a:spcAft>
                <a:spcPts val="0"/>
              </a:spcAft>
              <a:buSzPts val="1600"/>
              <a:buNone/>
              <a:defRPr/>
            </a:lvl4pPr>
            <a:lvl5pPr lvl="4" algn="ctr" rtl="0">
              <a:lnSpc>
                <a:spcPct val="100000"/>
              </a:lnSpc>
              <a:spcBef>
                <a:spcPts val="1600"/>
              </a:spcBef>
              <a:spcAft>
                <a:spcPts val="0"/>
              </a:spcAft>
              <a:buSzPts val="1600"/>
              <a:buNone/>
              <a:defRPr/>
            </a:lvl5pPr>
            <a:lvl6pPr lvl="5" algn="ctr" rtl="0">
              <a:lnSpc>
                <a:spcPct val="100000"/>
              </a:lnSpc>
              <a:spcBef>
                <a:spcPts val="1600"/>
              </a:spcBef>
              <a:spcAft>
                <a:spcPts val="0"/>
              </a:spcAft>
              <a:buSzPts val="1600"/>
              <a:buNone/>
              <a:defRPr/>
            </a:lvl6pPr>
            <a:lvl7pPr lvl="6" algn="ctr" rtl="0">
              <a:lnSpc>
                <a:spcPct val="100000"/>
              </a:lnSpc>
              <a:spcBef>
                <a:spcPts val="1600"/>
              </a:spcBef>
              <a:spcAft>
                <a:spcPts val="0"/>
              </a:spcAft>
              <a:buSzPts val="1600"/>
              <a:buNone/>
              <a:defRPr/>
            </a:lvl7pPr>
            <a:lvl8pPr lvl="7" algn="ctr" rtl="0">
              <a:lnSpc>
                <a:spcPct val="100000"/>
              </a:lnSpc>
              <a:spcBef>
                <a:spcPts val="1600"/>
              </a:spcBef>
              <a:spcAft>
                <a:spcPts val="0"/>
              </a:spcAft>
              <a:buSzPts val="1600"/>
              <a:buNone/>
              <a:defRPr/>
            </a:lvl8pPr>
            <a:lvl9pPr lvl="8" algn="ctr" rtl="0">
              <a:lnSpc>
                <a:spcPct val="100000"/>
              </a:lnSpc>
              <a:spcBef>
                <a:spcPts val="1600"/>
              </a:spcBef>
              <a:spcAft>
                <a:spcPts val="1600"/>
              </a:spcAft>
              <a:buSzPts val="1600"/>
              <a:buNone/>
              <a:defRPr/>
            </a:lvl9pPr>
          </a:lstStyle>
          <a:p>
            <a:endParaRPr/>
          </a:p>
        </p:txBody>
      </p:sp>
      <p:grpSp>
        <p:nvGrpSpPr>
          <p:cNvPr id="456" name="Google Shape;456;p19"/>
          <p:cNvGrpSpPr/>
          <p:nvPr/>
        </p:nvGrpSpPr>
        <p:grpSpPr>
          <a:xfrm rot="-5400000">
            <a:off x="-168644" y="-365178"/>
            <a:ext cx="702288" cy="974617"/>
            <a:chOff x="744950" y="2537550"/>
            <a:chExt cx="1156600" cy="1629250"/>
          </a:xfrm>
        </p:grpSpPr>
        <p:sp>
          <p:nvSpPr>
            <p:cNvPr id="457" name="Google Shape;457;p19"/>
            <p:cNvSpPr/>
            <p:nvPr/>
          </p:nvSpPr>
          <p:spPr>
            <a:xfrm>
              <a:off x="744950" y="2738175"/>
              <a:ext cx="1068450" cy="1428625"/>
            </a:xfrm>
            <a:custGeom>
              <a:avLst/>
              <a:gdLst/>
              <a:ahLst/>
              <a:cxnLst/>
              <a:rect l="l" t="t" r="r" b="b"/>
              <a:pathLst>
                <a:path w="42738" h="57145" extrusionOk="0">
                  <a:moveTo>
                    <a:pt x="1" y="0"/>
                  </a:moveTo>
                  <a:lnTo>
                    <a:pt x="1" y="57144"/>
                  </a:lnTo>
                  <a:lnTo>
                    <a:pt x="42737" y="28572"/>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19"/>
            <p:cNvSpPr/>
            <p:nvPr/>
          </p:nvSpPr>
          <p:spPr>
            <a:xfrm>
              <a:off x="849825" y="2537550"/>
              <a:ext cx="46375" cy="18275"/>
            </a:xfrm>
            <a:custGeom>
              <a:avLst/>
              <a:gdLst/>
              <a:ahLst/>
              <a:cxnLst/>
              <a:rect l="l" t="t" r="r" b="b"/>
              <a:pathLst>
                <a:path w="1855" h="731" extrusionOk="0">
                  <a:moveTo>
                    <a:pt x="1" y="1"/>
                  </a:moveTo>
                  <a:lnTo>
                    <a:pt x="1" y="730"/>
                  </a:lnTo>
                  <a:lnTo>
                    <a:pt x="1855" y="730"/>
                  </a:lnTo>
                  <a:lnTo>
                    <a:pt x="7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19"/>
            <p:cNvSpPr/>
            <p:nvPr/>
          </p:nvSpPr>
          <p:spPr>
            <a:xfrm>
              <a:off x="849825" y="2602150"/>
              <a:ext cx="143650" cy="18275"/>
            </a:xfrm>
            <a:custGeom>
              <a:avLst/>
              <a:gdLst/>
              <a:ahLst/>
              <a:cxnLst/>
              <a:rect l="l" t="t" r="r" b="b"/>
              <a:pathLst>
                <a:path w="5746" h="731" extrusionOk="0">
                  <a:moveTo>
                    <a:pt x="1" y="1"/>
                  </a:moveTo>
                  <a:lnTo>
                    <a:pt x="1" y="730"/>
                  </a:lnTo>
                  <a:lnTo>
                    <a:pt x="5745" y="730"/>
                  </a:lnTo>
                  <a:lnTo>
                    <a:pt x="468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19"/>
            <p:cNvSpPr/>
            <p:nvPr/>
          </p:nvSpPr>
          <p:spPr>
            <a:xfrm>
              <a:off x="849825" y="2666750"/>
              <a:ext cx="240150" cy="18250"/>
            </a:xfrm>
            <a:custGeom>
              <a:avLst/>
              <a:gdLst/>
              <a:ahLst/>
              <a:cxnLst/>
              <a:rect l="l" t="t" r="r" b="b"/>
              <a:pathLst>
                <a:path w="9606" h="730" extrusionOk="0">
                  <a:moveTo>
                    <a:pt x="1" y="0"/>
                  </a:moveTo>
                  <a:lnTo>
                    <a:pt x="1" y="730"/>
                  </a:lnTo>
                  <a:lnTo>
                    <a:pt x="9606" y="730"/>
                  </a:lnTo>
                  <a:lnTo>
                    <a:pt x="854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19"/>
            <p:cNvSpPr/>
            <p:nvPr/>
          </p:nvSpPr>
          <p:spPr>
            <a:xfrm>
              <a:off x="849825" y="2732100"/>
              <a:ext cx="337425" cy="17500"/>
            </a:xfrm>
            <a:custGeom>
              <a:avLst/>
              <a:gdLst/>
              <a:ahLst/>
              <a:cxnLst/>
              <a:rect l="l" t="t" r="r" b="b"/>
              <a:pathLst>
                <a:path w="13497" h="700" extrusionOk="0">
                  <a:moveTo>
                    <a:pt x="1" y="0"/>
                  </a:moveTo>
                  <a:lnTo>
                    <a:pt x="1" y="699"/>
                  </a:lnTo>
                  <a:lnTo>
                    <a:pt x="13496" y="699"/>
                  </a:lnTo>
                  <a:lnTo>
                    <a:pt x="124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19"/>
            <p:cNvSpPr/>
            <p:nvPr/>
          </p:nvSpPr>
          <p:spPr>
            <a:xfrm>
              <a:off x="849825" y="2796675"/>
              <a:ext cx="433925" cy="17500"/>
            </a:xfrm>
            <a:custGeom>
              <a:avLst/>
              <a:gdLst/>
              <a:ahLst/>
              <a:cxnLst/>
              <a:rect l="l" t="t" r="r" b="b"/>
              <a:pathLst>
                <a:path w="17357" h="700" extrusionOk="0">
                  <a:moveTo>
                    <a:pt x="1" y="1"/>
                  </a:moveTo>
                  <a:lnTo>
                    <a:pt x="1" y="700"/>
                  </a:lnTo>
                  <a:lnTo>
                    <a:pt x="17356" y="700"/>
                  </a:lnTo>
                  <a:lnTo>
                    <a:pt x="1629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19"/>
            <p:cNvSpPr/>
            <p:nvPr/>
          </p:nvSpPr>
          <p:spPr>
            <a:xfrm>
              <a:off x="849825" y="2861275"/>
              <a:ext cx="531200" cy="18250"/>
            </a:xfrm>
            <a:custGeom>
              <a:avLst/>
              <a:gdLst/>
              <a:ahLst/>
              <a:cxnLst/>
              <a:rect l="l" t="t" r="r" b="b"/>
              <a:pathLst>
                <a:path w="21248" h="730" extrusionOk="0">
                  <a:moveTo>
                    <a:pt x="1" y="0"/>
                  </a:moveTo>
                  <a:lnTo>
                    <a:pt x="1" y="730"/>
                  </a:lnTo>
                  <a:lnTo>
                    <a:pt x="21247" y="730"/>
                  </a:lnTo>
                  <a:lnTo>
                    <a:pt x="2015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19"/>
            <p:cNvSpPr/>
            <p:nvPr/>
          </p:nvSpPr>
          <p:spPr>
            <a:xfrm>
              <a:off x="849825" y="2925875"/>
              <a:ext cx="627700" cy="18250"/>
            </a:xfrm>
            <a:custGeom>
              <a:avLst/>
              <a:gdLst/>
              <a:ahLst/>
              <a:cxnLst/>
              <a:rect l="l" t="t" r="r" b="b"/>
              <a:pathLst>
                <a:path w="25108" h="730" extrusionOk="0">
                  <a:moveTo>
                    <a:pt x="1" y="0"/>
                  </a:moveTo>
                  <a:lnTo>
                    <a:pt x="1" y="730"/>
                  </a:lnTo>
                  <a:lnTo>
                    <a:pt x="25107" y="730"/>
                  </a:lnTo>
                  <a:lnTo>
                    <a:pt x="240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19"/>
            <p:cNvSpPr/>
            <p:nvPr/>
          </p:nvSpPr>
          <p:spPr>
            <a:xfrm>
              <a:off x="849825" y="2990450"/>
              <a:ext cx="724975" cy="18275"/>
            </a:xfrm>
            <a:custGeom>
              <a:avLst/>
              <a:gdLst/>
              <a:ahLst/>
              <a:cxnLst/>
              <a:rect l="l" t="t" r="r" b="b"/>
              <a:pathLst>
                <a:path w="28999" h="731" extrusionOk="0">
                  <a:moveTo>
                    <a:pt x="1" y="1"/>
                  </a:moveTo>
                  <a:lnTo>
                    <a:pt x="1" y="730"/>
                  </a:lnTo>
                  <a:lnTo>
                    <a:pt x="28998" y="730"/>
                  </a:lnTo>
                  <a:lnTo>
                    <a:pt x="2790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19"/>
            <p:cNvSpPr/>
            <p:nvPr/>
          </p:nvSpPr>
          <p:spPr>
            <a:xfrm>
              <a:off x="849825" y="3055800"/>
              <a:ext cx="821475" cy="17500"/>
            </a:xfrm>
            <a:custGeom>
              <a:avLst/>
              <a:gdLst/>
              <a:ahLst/>
              <a:cxnLst/>
              <a:rect l="l" t="t" r="r" b="b"/>
              <a:pathLst>
                <a:path w="32859" h="700" extrusionOk="0">
                  <a:moveTo>
                    <a:pt x="1" y="1"/>
                  </a:moveTo>
                  <a:lnTo>
                    <a:pt x="1" y="700"/>
                  </a:lnTo>
                  <a:lnTo>
                    <a:pt x="32858" y="700"/>
                  </a:lnTo>
                  <a:lnTo>
                    <a:pt x="3179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19"/>
            <p:cNvSpPr/>
            <p:nvPr/>
          </p:nvSpPr>
          <p:spPr>
            <a:xfrm>
              <a:off x="849825" y="3120400"/>
              <a:ext cx="918725" cy="17500"/>
            </a:xfrm>
            <a:custGeom>
              <a:avLst/>
              <a:gdLst/>
              <a:ahLst/>
              <a:cxnLst/>
              <a:rect l="l" t="t" r="r" b="b"/>
              <a:pathLst>
                <a:path w="36749" h="700" extrusionOk="0">
                  <a:moveTo>
                    <a:pt x="1" y="0"/>
                  </a:moveTo>
                  <a:lnTo>
                    <a:pt x="1" y="699"/>
                  </a:lnTo>
                  <a:lnTo>
                    <a:pt x="36749" y="699"/>
                  </a:lnTo>
                  <a:lnTo>
                    <a:pt x="356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19"/>
            <p:cNvSpPr/>
            <p:nvPr/>
          </p:nvSpPr>
          <p:spPr>
            <a:xfrm>
              <a:off x="849825" y="3184975"/>
              <a:ext cx="1015250" cy="17525"/>
            </a:xfrm>
            <a:custGeom>
              <a:avLst/>
              <a:gdLst/>
              <a:ahLst/>
              <a:cxnLst/>
              <a:rect l="l" t="t" r="r" b="b"/>
              <a:pathLst>
                <a:path w="40610" h="701" extrusionOk="0">
                  <a:moveTo>
                    <a:pt x="1" y="1"/>
                  </a:moveTo>
                  <a:lnTo>
                    <a:pt x="1" y="700"/>
                  </a:lnTo>
                  <a:lnTo>
                    <a:pt x="40609" y="700"/>
                  </a:lnTo>
                  <a:lnTo>
                    <a:pt x="395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19"/>
            <p:cNvSpPr/>
            <p:nvPr/>
          </p:nvSpPr>
          <p:spPr>
            <a:xfrm>
              <a:off x="849825" y="3249575"/>
              <a:ext cx="1051725" cy="18275"/>
            </a:xfrm>
            <a:custGeom>
              <a:avLst/>
              <a:gdLst/>
              <a:ahLst/>
              <a:cxnLst/>
              <a:rect l="l" t="t" r="r" b="b"/>
              <a:pathLst>
                <a:path w="42069" h="731" extrusionOk="0">
                  <a:moveTo>
                    <a:pt x="1" y="1"/>
                  </a:moveTo>
                  <a:lnTo>
                    <a:pt x="1" y="730"/>
                  </a:lnTo>
                  <a:lnTo>
                    <a:pt x="41004" y="730"/>
                  </a:lnTo>
                  <a:lnTo>
                    <a:pt x="420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19"/>
            <p:cNvSpPr/>
            <p:nvPr/>
          </p:nvSpPr>
          <p:spPr>
            <a:xfrm>
              <a:off x="849825" y="3314175"/>
              <a:ext cx="955200" cy="18250"/>
            </a:xfrm>
            <a:custGeom>
              <a:avLst/>
              <a:gdLst/>
              <a:ahLst/>
              <a:cxnLst/>
              <a:rect l="l" t="t" r="r" b="b"/>
              <a:pathLst>
                <a:path w="38208" h="730" extrusionOk="0">
                  <a:moveTo>
                    <a:pt x="1" y="0"/>
                  </a:moveTo>
                  <a:lnTo>
                    <a:pt x="1" y="730"/>
                  </a:lnTo>
                  <a:lnTo>
                    <a:pt x="37114" y="730"/>
                  </a:lnTo>
                  <a:lnTo>
                    <a:pt x="382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19"/>
            <p:cNvSpPr/>
            <p:nvPr/>
          </p:nvSpPr>
          <p:spPr>
            <a:xfrm>
              <a:off x="849825" y="3378750"/>
              <a:ext cx="857950" cy="18275"/>
            </a:xfrm>
            <a:custGeom>
              <a:avLst/>
              <a:gdLst/>
              <a:ahLst/>
              <a:cxnLst/>
              <a:rect l="l" t="t" r="r" b="b"/>
              <a:pathLst>
                <a:path w="34318" h="731" extrusionOk="0">
                  <a:moveTo>
                    <a:pt x="1" y="1"/>
                  </a:moveTo>
                  <a:lnTo>
                    <a:pt x="1" y="730"/>
                  </a:lnTo>
                  <a:lnTo>
                    <a:pt x="33253" y="730"/>
                  </a:lnTo>
                  <a:lnTo>
                    <a:pt x="343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19"/>
            <p:cNvSpPr/>
            <p:nvPr/>
          </p:nvSpPr>
          <p:spPr>
            <a:xfrm>
              <a:off x="849825" y="3444100"/>
              <a:ext cx="761450" cy="17500"/>
            </a:xfrm>
            <a:custGeom>
              <a:avLst/>
              <a:gdLst/>
              <a:ahLst/>
              <a:cxnLst/>
              <a:rect l="l" t="t" r="r" b="b"/>
              <a:pathLst>
                <a:path w="30458" h="700" extrusionOk="0">
                  <a:moveTo>
                    <a:pt x="1" y="1"/>
                  </a:moveTo>
                  <a:lnTo>
                    <a:pt x="1" y="700"/>
                  </a:lnTo>
                  <a:lnTo>
                    <a:pt x="29363" y="700"/>
                  </a:lnTo>
                  <a:lnTo>
                    <a:pt x="3045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19"/>
            <p:cNvSpPr/>
            <p:nvPr/>
          </p:nvSpPr>
          <p:spPr>
            <a:xfrm>
              <a:off x="849825" y="3508700"/>
              <a:ext cx="664175" cy="17500"/>
            </a:xfrm>
            <a:custGeom>
              <a:avLst/>
              <a:gdLst/>
              <a:ahLst/>
              <a:cxnLst/>
              <a:rect l="l" t="t" r="r" b="b"/>
              <a:pathLst>
                <a:path w="26567" h="700" extrusionOk="0">
                  <a:moveTo>
                    <a:pt x="1" y="1"/>
                  </a:moveTo>
                  <a:lnTo>
                    <a:pt x="1" y="700"/>
                  </a:lnTo>
                  <a:lnTo>
                    <a:pt x="25503" y="700"/>
                  </a:lnTo>
                  <a:lnTo>
                    <a:pt x="26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19"/>
            <p:cNvSpPr/>
            <p:nvPr/>
          </p:nvSpPr>
          <p:spPr>
            <a:xfrm>
              <a:off x="849825" y="3573300"/>
              <a:ext cx="567675" cy="18250"/>
            </a:xfrm>
            <a:custGeom>
              <a:avLst/>
              <a:gdLst/>
              <a:ahLst/>
              <a:cxnLst/>
              <a:rect l="l" t="t" r="r" b="b"/>
              <a:pathLst>
                <a:path w="22707" h="730" extrusionOk="0">
                  <a:moveTo>
                    <a:pt x="1" y="0"/>
                  </a:moveTo>
                  <a:lnTo>
                    <a:pt x="1" y="730"/>
                  </a:lnTo>
                  <a:lnTo>
                    <a:pt x="21642" y="730"/>
                  </a:lnTo>
                  <a:lnTo>
                    <a:pt x="2270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19"/>
            <p:cNvSpPr/>
            <p:nvPr/>
          </p:nvSpPr>
          <p:spPr>
            <a:xfrm>
              <a:off x="849825" y="3637875"/>
              <a:ext cx="470400" cy="18275"/>
            </a:xfrm>
            <a:custGeom>
              <a:avLst/>
              <a:gdLst/>
              <a:ahLst/>
              <a:cxnLst/>
              <a:rect l="l" t="t" r="r" b="b"/>
              <a:pathLst>
                <a:path w="18816" h="731" extrusionOk="0">
                  <a:moveTo>
                    <a:pt x="1" y="1"/>
                  </a:moveTo>
                  <a:lnTo>
                    <a:pt x="1" y="730"/>
                  </a:lnTo>
                  <a:lnTo>
                    <a:pt x="17752" y="730"/>
                  </a:lnTo>
                  <a:lnTo>
                    <a:pt x="1881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19"/>
            <p:cNvSpPr/>
            <p:nvPr/>
          </p:nvSpPr>
          <p:spPr>
            <a:xfrm>
              <a:off x="849825" y="3702475"/>
              <a:ext cx="373900" cy="18250"/>
            </a:xfrm>
            <a:custGeom>
              <a:avLst/>
              <a:gdLst/>
              <a:ahLst/>
              <a:cxnLst/>
              <a:rect l="l" t="t" r="r" b="b"/>
              <a:pathLst>
                <a:path w="14956" h="730" extrusionOk="0">
                  <a:moveTo>
                    <a:pt x="1" y="0"/>
                  </a:moveTo>
                  <a:lnTo>
                    <a:pt x="1" y="730"/>
                  </a:lnTo>
                  <a:lnTo>
                    <a:pt x="13891" y="730"/>
                  </a:lnTo>
                  <a:lnTo>
                    <a:pt x="149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19"/>
            <p:cNvSpPr/>
            <p:nvPr/>
          </p:nvSpPr>
          <p:spPr>
            <a:xfrm>
              <a:off x="849825" y="3767825"/>
              <a:ext cx="276625" cy="17500"/>
            </a:xfrm>
            <a:custGeom>
              <a:avLst/>
              <a:gdLst/>
              <a:ahLst/>
              <a:cxnLst/>
              <a:rect l="l" t="t" r="r" b="b"/>
              <a:pathLst>
                <a:path w="11065" h="700" extrusionOk="0">
                  <a:moveTo>
                    <a:pt x="1" y="0"/>
                  </a:moveTo>
                  <a:lnTo>
                    <a:pt x="1" y="700"/>
                  </a:lnTo>
                  <a:lnTo>
                    <a:pt x="10001" y="700"/>
                  </a:lnTo>
                  <a:lnTo>
                    <a:pt x="110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19"/>
            <p:cNvSpPr/>
            <p:nvPr/>
          </p:nvSpPr>
          <p:spPr>
            <a:xfrm>
              <a:off x="849825" y="3832425"/>
              <a:ext cx="180125" cy="17500"/>
            </a:xfrm>
            <a:custGeom>
              <a:avLst/>
              <a:gdLst/>
              <a:ahLst/>
              <a:cxnLst/>
              <a:rect l="l" t="t" r="r" b="b"/>
              <a:pathLst>
                <a:path w="7205" h="700" extrusionOk="0">
                  <a:moveTo>
                    <a:pt x="1" y="0"/>
                  </a:moveTo>
                  <a:lnTo>
                    <a:pt x="1" y="699"/>
                  </a:lnTo>
                  <a:lnTo>
                    <a:pt x="6140" y="699"/>
                  </a:lnTo>
                  <a:lnTo>
                    <a:pt x="72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19"/>
            <p:cNvSpPr/>
            <p:nvPr/>
          </p:nvSpPr>
          <p:spPr>
            <a:xfrm>
              <a:off x="849825" y="3897000"/>
              <a:ext cx="82850" cy="17500"/>
            </a:xfrm>
            <a:custGeom>
              <a:avLst/>
              <a:gdLst/>
              <a:ahLst/>
              <a:cxnLst/>
              <a:rect l="l" t="t" r="r" b="b"/>
              <a:pathLst>
                <a:path w="3314" h="700" extrusionOk="0">
                  <a:moveTo>
                    <a:pt x="1" y="1"/>
                  </a:moveTo>
                  <a:lnTo>
                    <a:pt x="1" y="700"/>
                  </a:lnTo>
                  <a:lnTo>
                    <a:pt x="2250" y="700"/>
                  </a:lnTo>
                  <a:lnTo>
                    <a:pt x="331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 name="Google Shape;480;p19"/>
          <p:cNvGrpSpPr/>
          <p:nvPr/>
        </p:nvGrpSpPr>
        <p:grpSpPr>
          <a:xfrm>
            <a:off x="8497656" y="4706283"/>
            <a:ext cx="942286" cy="828287"/>
            <a:chOff x="5813450" y="994900"/>
            <a:chExt cx="1066900" cy="937825"/>
          </a:xfrm>
        </p:grpSpPr>
        <p:sp>
          <p:nvSpPr>
            <p:cNvPr id="481" name="Google Shape;481;p19"/>
            <p:cNvSpPr/>
            <p:nvPr/>
          </p:nvSpPr>
          <p:spPr>
            <a:xfrm>
              <a:off x="5925150" y="994900"/>
              <a:ext cx="955200" cy="866475"/>
            </a:xfrm>
            <a:custGeom>
              <a:avLst/>
              <a:gdLst/>
              <a:ahLst/>
              <a:cxnLst/>
              <a:rect l="l" t="t" r="r" b="b"/>
              <a:pathLst>
                <a:path w="38208" h="34659" extrusionOk="0">
                  <a:moveTo>
                    <a:pt x="19074" y="1"/>
                  </a:moveTo>
                  <a:cubicBezTo>
                    <a:pt x="11259" y="1"/>
                    <a:pt x="4168" y="5324"/>
                    <a:pt x="2250" y="13256"/>
                  </a:cubicBezTo>
                  <a:cubicBezTo>
                    <a:pt x="0" y="22588"/>
                    <a:pt x="5745" y="31950"/>
                    <a:pt x="15046" y="34169"/>
                  </a:cubicBezTo>
                  <a:cubicBezTo>
                    <a:pt x="16415" y="34500"/>
                    <a:pt x="17785" y="34658"/>
                    <a:pt x="19134" y="34658"/>
                  </a:cubicBezTo>
                  <a:cubicBezTo>
                    <a:pt x="26949" y="34658"/>
                    <a:pt x="34040" y="29335"/>
                    <a:pt x="35959" y="21402"/>
                  </a:cubicBezTo>
                  <a:cubicBezTo>
                    <a:pt x="38208" y="12071"/>
                    <a:pt x="32463" y="2709"/>
                    <a:pt x="23162" y="490"/>
                  </a:cubicBezTo>
                  <a:cubicBezTo>
                    <a:pt x="21793" y="159"/>
                    <a:pt x="20423" y="1"/>
                    <a:pt x="19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19"/>
            <p:cNvSpPr/>
            <p:nvPr/>
          </p:nvSpPr>
          <p:spPr>
            <a:xfrm>
              <a:off x="5840050" y="1113525"/>
              <a:ext cx="249250" cy="249275"/>
            </a:xfrm>
            <a:custGeom>
              <a:avLst/>
              <a:gdLst/>
              <a:ahLst/>
              <a:cxnLst/>
              <a:rect l="l" t="t" r="r" b="b"/>
              <a:pathLst>
                <a:path w="9970" h="9971" extrusionOk="0">
                  <a:moveTo>
                    <a:pt x="9970" y="1"/>
                  </a:moveTo>
                  <a:lnTo>
                    <a:pt x="9970" y="1"/>
                  </a:lnTo>
                  <a:cubicBezTo>
                    <a:pt x="9180" y="305"/>
                    <a:pt x="8389" y="639"/>
                    <a:pt x="7629" y="1065"/>
                  </a:cubicBezTo>
                  <a:lnTo>
                    <a:pt x="1064" y="7630"/>
                  </a:lnTo>
                  <a:cubicBezTo>
                    <a:pt x="669" y="8359"/>
                    <a:pt x="304" y="9150"/>
                    <a:pt x="0" y="9970"/>
                  </a:cubicBezTo>
                  <a:lnTo>
                    <a:pt x="997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19"/>
            <p:cNvSpPr/>
            <p:nvPr/>
          </p:nvSpPr>
          <p:spPr>
            <a:xfrm>
              <a:off x="5813450" y="1086925"/>
              <a:ext cx="415675" cy="415700"/>
            </a:xfrm>
            <a:custGeom>
              <a:avLst/>
              <a:gdLst/>
              <a:ahLst/>
              <a:cxnLst/>
              <a:rect l="l" t="t" r="r" b="b"/>
              <a:pathLst>
                <a:path w="16627" h="16628" extrusionOk="0">
                  <a:moveTo>
                    <a:pt x="16627" y="1"/>
                  </a:moveTo>
                  <a:cubicBezTo>
                    <a:pt x="16171" y="1"/>
                    <a:pt x="15745" y="31"/>
                    <a:pt x="15289" y="62"/>
                  </a:cubicBezTo>
                  <a:lnTo>
                    <a:pt x="61" y="15290"/>
                  </a:lnTo>
                  <a:cubicBezTo>
                    <a:pt x="31" y="15746"/>
                    <a:pt x="0" y="16171"/>
                    <a:pt x="0" y="16627"/>
                  </a:cubicBezTo>
                  <a:lnTo>
                    <a:pt x="1662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19"/>
            <p:cNvSpPr/>
            <p:nvPr/>
          </p:nvSpPr>
          <p:spPr>
            <a:xfrm>
              <a:off x="5818775" y="1092250"/>
              <a:ext cx="512950" cy="513700"/>
            </a:xfrm>
            <a:custGeom>
              <a:avLst/>
              <a:gdLst/>
              <a:ahLst/>
              <a:cxnLst/>
              <a:rect l="l" t="t" r="r" b="b"/>
              <a:pathLst>
                <a:path w="20518" h="20548" extrusionOk="0">
                  <a:moveTo>
                    <a:pt x="19484" y="1"/>
                  </a:moveTo>
                  <a:lnTo>
                    <a:pt x="0" y="19484"/>
                  </a:lnTo>
                  <a:cubicBezTo>
                    <a:pt x="61" y="19849"/>
                    <a:pt x="152" y="20183"/>
                    <a:pt x="213" y="20548"/>
                  </a:cubicBezTo>
                  <a:lnTo>
                    <a:pt x="20517" y="213"/>
                  </a:lnTo>
                  <a:cubicBezTo>
                    <a:pt x="20183" y="122"/>
                    <a:pt x="19848" y="61"/>
                    <a:pt x="194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19"/>
            <p:cNvSpPr/>
            <p:nvPr/>
          </p:nvSpPr>
          <p:spPr>
            <a:xfrm>
              <a:off x="5843850" y="1117325"/>
              <a:ext cx="572975" cy="572975"/>
            </a:xfrm>
            <a:custGeom>
              <a:avLst/>
              <a:gdLst/>
              <a:ahLst/>
              <a:cxnLst/>
              <a:rect l="l" t="t" r="r" b="b"/>
              <a:pathLst>
                <a:path w="22919" h="22919" extrusionOk="0">
                  <a:moveTo>
                    <a:pt x="22037" y="1"/>
                  </a:moveTo>
                  <a:lnTo>
                    <a:pt x="0" y="22037"/>
                  </a:lnTo>
                  <a:cubicBezTo>
                    <a:pt x="122" y="22341"/>
                    <a:pt x="243" y="22615"/>
                    <a:pt x="395" y="22919"/>
                  </a:cubicBezTo>
                  <a:lnTo>
                    <a:pt x="22918" y="396"/>
                  </a:lnTo>
                  <a:cubicBezTo>
                    <a:pt x="22615" y="244"/>
                    <a:pt x="22341" y="122"/>
                    <a:pt x="220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19"/>
            <p:cNvSpPr/>
            <p:nvPr/>
          </p:nvSpPr>
          <p:spPr>
            <a:xfrm>
              <a:off x="5882600" y="1156850"/>
              <a:ext cx="605650" cy="604900"/>
            </a:xfrm>
            <a:custGeom>
              <a:avLst/>
              <a:gdLst/>
              <a:ahLst/>
              <a:cxnLst/>
              <a:rect l="l" t="t" r="r" b="b"/>
              <a:pathLst>
                <a:path w="24226" h="24196" extrusionOk="0">
                  <a:moveTo>
                    <a:pt x="23466" y="0"/>
                  </a:moveTo>
                  <a:lnTo>
                    <a:pt x="0" y="23435"/>
                  </a:lnTo>
                  <a:cubicBezTo>
                    <a:pt x="183" y="23678"/>
                    <a:pt x="335" y="23952"/>
                    <a:pt x="517" y="24195"/>
                  </a:cubicBezTo>
                  <a:lnTo>
                    <a:pt x="24226" y="487"/>
                  </a:lnTo>
                  <a:cubicBezTo>
                    <a:pt x="23982" y="335"/>
                    <a:pt x="23709" y="152"/>
                    <a:pt x="234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19"/>
            <p:cNvSpPr/>
            <p:nvPr/>
          </p:nvSpPr>
          <p:spPr>
            <a:xfrm>
              <a:off x="5934275" y="1207000"/>
              <a:ext cx="614000" cy="614000"/>
            </a:xfrm>
            <a:custGeom>
              <a:avLst/>
              <a:gdLst/>
              <a:ahLst/>
              <a:cxnLst/>
              <a:rect l="l" t="t" r="r" b="b"/>
              <a:pathLst>
                <a:path w="24560" h="24560" extrusionOk="0">
                  <a:moveTo>
                    <a:pt x="23922" y="0"/>
                  </a:moveTo>
                  <a:lnTo>
                    <a:pt x="0" y="23952"/>
                  </a:lnTo>
                  <a:cubicBezTo>
                    <a:pt x="183" y="24165"/>
                    <a:pt x="395" y="24378"/>
                    <a:pt x="608" y="24560"/>
                  </a:cubicBezTo>
                  <a:lnTo>
                    <a:pt x="24560" y="639"/>
                  </a:lnTo>
                  <a:cubicBezTo>
                    <a:pt x="24347" y="426"/>
                    <a:pt x="24134" y="213"/>
                    <a:pt x="239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19"/>
            <p:cNvSpPr/>
            <p:nvPr/>
          </p:nvSpPr>
          <p:spPr>
            <a:xfrm>
              <a:off x="5995825" y="1268550"/>
              <a:ext cx="601100" cy="601100"/>
            </a:xfrm>
            <a:custGeom>
              <a:avLst/>
              <a:gdLst/>
              <a:ahLst/>
              <a:cxnLst/>
              <a:rect l="l" t="t" r="r" b="b"/>
              <a:pathLst>
                <a:path w="24044" h="24044" extrusionOk="0">
                  <a:moveTo>
                    <a:pt x="23557" y="0"/>
                  </a:moveTo>
                  <a:lnTo>
                    <a:pt x="0" y="23557"/>
                  </a:lnTo>
                  <a:cubicBezTo>
                    <a:pt x="243" y="23739"/>
                    <a:pt x="487" y="23891"/>
                    <a:pt x="760" y="24043"/>
                  </a:cubicBezTo>
                  <a:lnTo>
                    <a:pt x="24043" y="760"/>
                  </a:lnTo>
                  <a:cubicBezTo>
                    <a:pt x="23891" y="517"/>
                    <a:pt x="23739" y="244"/>
                    <a:pt x="235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19"/>
            <p:cNvSpPr/>
            <p:nvPr/>
          </p:nvSpPr>
          <p:spPr>
            <a:xfrm>
              <a:off x="6068000" y="1341500"/>
              <a:ext cx="566150" cy="566150"/>
            </a:xfrm>
            <a:custGeom>
              <a:avLst/>
              <a:gdLst/>
              <a:ahLst/>
              <a:cxnLst/>
              <a:rect l="l" t="t" r="r" b="b"/>
              <a:pathLst>
                <a:path w="22646" h="22646" extrusionOk="0">
                  <a:moveTo>
                    <a:pt x="22281" y="0"/>
                  </a:moveTo>
                  <a:lnTo>
                    <a:pt x="1" y="22280"/>
                  </a:lnTo>
                  <a:cubicBezTo>
                    <a:pt x="305" y="22432"/>
                    <a:pt x="609" y="22554"/>
                    <a:pt x="913" y="22645"/>
                  </a:cubicBezTo>
                  <a:lnTo>
                    <a:pt x="22646" y="912"/>
                  </a:lnTo>
                  <a:cubicBezTo>
                    <a:pt x="22554" y="608"/>
                    <a:pt x="22433" y="304"/>
                    <a:pt x="222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19"/>
            <p:cNvSpPr/>
            <p:nvPr/>
          </p:nvSpPr>
          <p:spPr>
            <a:xfrm>
              <a:off x="6155400" y="1428875"/>
              <a:ext cx="501550" cy="500800"/>
            </a:xfrm>
            <a:custGeom>
              <a:avLst/>
              <a:gdLst/>
              <a:ahLst/>
              <a:cxnLst/>
              <a:rect l="l" t="t" r="r" b="b"/>
              <a:pathLst>
                <a:path w="20062" h="20032" extrusionOk="0">
                  <a:moveTo>
                    <a:pt x="19879" y="1"/>
                  </a:moveTo>
                  <a:lnTo>
                    <a:pt x="0" y="19880"/>
                  </a:lnTo>
                  <a:cubicBezTo>
                    <a:pt x="365" y="19940"/>
                    <a:pt x="699" y="20001"/>
                    <a:pt x="1064" y="20032"/>
                  </a:cubicBezTo>
                  <a:lnTo>
                    <a:pt x="20062" y="1065"/>
                  </a:lnTo>
                  <a:cubicBezTo>
                    <a:pt x="20001" y="700"/>
                    <a:pt x="19940" y="335"/>
                    <a:pt x="198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19"/>
            <p:cNvSpPr/>
            <p:nvPr/>
          </p:nvSpPr>
          <p:spPr>
            <a:xfrm>
              <a:off x="6261775" y="1535275"/>
              <a:ext cx="397450" cy="397450"/>
            </a:xfrm>
            <a:custGeom>
              <a:avLst/>
              <a:gdLst/>
              <a:ahLst/>
              <a:cxnLst/>
              <a:rect l="l" t="t" r="r" b="b"/>
              <a:pathLst>
                <a:path w="15898" h="15898" extrusionOk="0">
                  <a:moveTo>
                    <a:pt x="15898" y="0"/>
                  </a:moveTo>
                  <a:lnTo>
                    <a:pt x="1" y="15897"/>
                  </a:lnTo>
                  <a:cubicBezTo>
                    <a:pt x="487" y="15867"/>
                    <a:pt x="943" y="15836"/>
                    <a:pt x="1399" y="15745"/>
                  </a:cubicBezTo>
                  <a:lnTo>
                    <a:pt x="15776" y="1398"/>
                  </a:lnTo>
                  <a:cubicBezTo>
                    <a:pt x="15837" y="942"/>
                    <a:pt x="15867" y="487"/>
                    <a:pt x="158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19"/>
            <p:cNvSpPr/>
            <p:nvPr/>
          </p:nvSpPr>
          <p:spPr>
            <a:xfrm>
              <a:off x="6413750" y="1687250"/>
              <a:ext cx="207475" cy="207475"/>
            </a:xfrm>
            <a:custGeom>
              <a:avLst/>
              <a:gdLst/>
              <a:ahLst/>
              <a:cxnLst/>
              <a:rect l="l" t="t" r="r" b="b"/>
              <a:pathLst>
                <a:path w="8299" h="8299" extrusionOk="0">
                  <a:moveTo>
                    <a:pt x="8299" y="0"/>
                  </a:moveTo>
                  <a:lnTo>
                    <a:pt x="1" y="8298"/>
                  </a:lnTo>
                  <a:cubicBezTo>
                    <a:pt x="1095" y="7782"/>
                    <a:pt x="2129" y="7174"/>
                    <a:pt x="3101" y="6444"/>
                  </a:cubicBezTo>
                  <a:lnTo>
                    <a:pt x="6445" y="3101"/>
                  </a:lnTo>
                  <a:cubicBezTo>
                    <a:pt x="7174" y="2128"/>
                    <a:pt x="7813" y="1095"/>
                    <a:pt x="82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 name="Google Shape;493;p19"/>
          <p:cNvGrpSpPr/>
          <p:nvPr/>
        </p:nvGrpSpPr>
        <p:grpSpPr>
          <a:xfrm rot="-5400000">
            <a:off x="8582400" y="2517013"/>
            <a:ext cx="519025" cy="109450"/>
            <a:chOff x="3792125" y="4705525"/>
            <a:chExt cx="519025" cy="109450"/>
          </a:xfrm>
        </p:grpSpPr>
        <p:sp>
          <p:nvSpPr>
            <p:cNvPr id="494" name="Google Shape;494;p19"/>
            <p:cNvSpPr/>
            <p:nvPr/>
          </p:nvSpPr>
          <p:spPr>
            <a:xfrm>
              <a:off x="3792125" y="4705525"/>
              <a:ext cx="126175" cy="109450"/>
            </a:xfrm>
            <a:custGeom>
              <a:avLst/>
              <a:gdLst/>
              <a:ahLst/>
              <a:cxnLst/>
              <a:rect l="l" t="t" r="r" b="b"/>
              <a:pathLst>
                <a:path w="5047" h="4378" extrusionOk="0">
                  <a:moveTo>
                    <a:pt x="2524" y="1"/>
                  </a:moveTo>
                  <a:lnTo>
                    <a:pt x="1" y="4378"/>
                  </a:lnTo>
                  <a:lnTo>
                    <a:pt x="5046" y="4378"/>
                  </a:lnTo>
                  <a:lnTo>
                    <a:pt x="25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19"/>
            <p:cNvSpPr/>
            <p:nvPr/>
          </p:nvSpPr>
          <p:spPr>
            <a:xfrm>
              <a:off x="3988175" y="4705525"/>
              <a:ext cx="126175" cy="109450"/>
            </a:xfrm>
            <a:custGeom>
              <a:avLst/>
              <a:gdLst/>
              <a:ahLst/>
              <a:cxnLst/>
              <a:rect l="l" t="t" r="r" b="b"/>
              <a:pathLst>
                <a:path w="5047" h="4378" extrusionOk="0">
                  <a:moveTo>
                    <a:pt x="2524" y="1"/>
                  </a:moveTo>
                  <a:lnTo>
                    <a:pt x="1" y="4378"/>
                  </a:lnTo>
                  <a:lnTo>
                    <a:pt x="5046" y="4378"/>
                  </a:lnTo>
                  <a:lnTo>
                    <a:pt x="25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19"/>
            <p:cNvSpPr/>
            <p:nvPr/>
          </p:nvSpPr>
          <p:spPr>
            <a:xfrm>
              <a:off x="4185000" y="4705525"/>
              <a:ext cx="126150" cy="109450"/>
            </a:xfrm>
            <a:custGeom>
              <a:avLst/>
              <a:gdLst/>
              <a:ahLst/>
              <a:cxnLst/>
              <a:rect l="l" t="t" r="r" b="b"/>
              <a:pathLst>
                <a:path w="5046" h="4378" extrusionOk="0">
                  <a:moveTo>
                    <a:pt x="2523" y="1"/>
                  </a:moveTo>
                  <a:lnTo>
                    <a:pt x="0" y="4378"/>
                  </a:lnTo>
                  <a:lnTo>
                    <a:pt x="5046" y="4378"/>
                  </a:lnTo>
                  <a:lnTo>
                    <a:pt x="2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7" name="Google Shape;497;p19"/>
          <p:cNvSpPr/>
          <p:nvPr/>
        </p:nvSpPr>
        <p:spPr>
          <a:xfrm>
            <a:off x="247350" y="2913714"/>
            <a:ext cx="64875" cy="64913"/>
          </a:xfrm>
          <a:custGeom>
            <a:avLst/>
            <a:gdLst/>
            <a:ahLst/>
            <a:cxnLst/>
            <a:rect l="l" t="t" r="r" b="b"/>
            <a:pathLst>
              <a:path w="2675" h="2676" extrusionOk="0">
                <a:moveTo>
                  <a:pt x="0" y="1"/>
                </a:moveTo>
                <a:lnTo>
                  <a:pt x="0" y="2676"/>
                </a:lnTo>
                <a:lnTo>
                  <a:pt x="2675" y="2676"/>
                </a:lnTo>
                <a:lnTo>
                  <a:pt x="2675"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19"/>
          <p:cNvSpPr/>
          <p:nvPr/>
        </p:nvSpPr>
        <p:spPr>
          <a:xfrm>
            <a:off x="247350" y="2752257"/>
            <a:ext cx="64875" cy="64889"/>
          </a:xfrm>
          <a:custGeom>
            <a:avLst/>
            <a:gdLst/>
            <a:ahLst/>
            <a:cxnLst/>
            <a:rect l="l" t="t" r="r" b="b"/>
            <a:pathLst>
              <a:path w="2675" h="2675" extrusionOk="0">
                <a:moveTo>
                  <a:pt x="0" y="0"/>
                </a:moveTo>
                <a:lnTo>
                  <a:pt x="0" y="2675"/>
                </a:lnTo>
                <a:lnTo>
                  <a:pt x="2675" y="2675"/>
                </a:lnTo>
                <a:lnTo>
                  <a:pt x="2675" y="0"/>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19"/>
          <p:cNvSpPr/>
          <p:nvPr/>
        </p:nvSpPr>
        <p:spPr>
          <a:xfrm>
            <a:off x="247350" y="2590777"/>
            <a:ext cx="64875" cy="64161"/>
          </a:xfrm>
          <a:custGeom>
            <a:avLst/>
            <a:gdLst/>
            <a:ahLst/>
            <a:cxnLst/>
            <a:rect l="l" t="t" r="r" b="b"/>
            <a:pathLst>
              <a:path w="2675" h="2645" extrusionOk="0">
                <a:moveTo>
                  <a:pt x="0" y="0"/>
                </a:moveTo>
                <a:lnTo>
                  <a:pt x="0" y="2645"/>
                </a:lnTo>
                <a:lnTo>
                  <a:pt x="2675" y="2645"/>
                </a:lnTo>
                <a:lnTo>
                  <a:pt x="2675" y="0"/>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19"/>
          <p:cNvSpPr/>
          <p:nvPr/>
        </p:nvSpPr>
        <p:spPr>
          <a:xfrm>
            <a:off x="7285087" y="306378"/>
            <a:ext cx="1611574" cy="1722263"/>
          </a:xfrm>
          <a:custGeom>
            <a:avLst/>
            <a:gdLst/>
            <a:ahLst/>
            <a:cxnLst/>
            <a:rect l="l" t="t" r="r" b="b"/>
            <a:pathLst>
              <a:path w="57510" h="61460" extrusionOk="0">
                <a:moveTo>
                  <a:pt x="1" y="0"/>
                </a:moveTo>
                <a:lnTo>
                  <a:pt x="1" y="1915"/>
                </a:lnTo>
                <a:lnTo>
                  <a:pt x="55230" y="1915"/>
                </a:lnTo>
                <a:lnTo>
                  <a:pt x="55230" y="61460"/>
                </a:lnTo>
                <a:lnTo>
                  <a:pt x="57510" y="61460"/>
                </a:lnTo>
                <a:lnTo>
                  <a:pt x="575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 name="Google Shape;501;p19"/>
          <p:cNvSpPr/>
          <p:nvPr/>
        </p:nvSpPr>
        <p:spPr>
          <a:xfrm>
            <a:off x="247339" y="3114855"/>
            <a:ext cx="1611574" cy="1722263"/>
          </a:xfrm>
          <a:custGeom>
            <a:avLst/>
            <a:gdLst/>
            <a:ahLst/>
            <a:cxnLst/>
            <a:rect l="l" t="t" r="r" b="b"/>
            <a:pathLst>
              <a:path w="57510" h="61460" extrusionOk="0">
                <a:moveTo>
                  <a:pt x="1" y="0"/>
                </a:moveTo>
                <a:lnTo>
                  <a:pt x="1" y="61460"/>
                </a:lnTo>
                <a:lnTo>
                  <a:pt x="57510" y="61460"/>
                </a:lnTo>
                <a:lnTo>
                  <a:pt x="57510" y="59545"/>
                </a:lnTo>
                <a:lnTo>
                  <a:pt x="2281" y="59545"/>
                </a:lnTo>
                <a:lnTo>
                  <a:pt x="228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hanks">
  <p:cSld name="CUSTOM_4_1">
    <p:spTree>
      <p:nvGrpSpPr>
        <p:cNvPr id="1" name="Shape 502"/>
        <p:cNvGrpSpPr/>
        <p:nvPr/>
      </p:nvGrpSpPr>
      <p:grpSpPr>
        <a:xfrm>
          <a:off x="0" y="0"/>
          <a:ext cx="0" cy="0"/>
          <a:chOff x="0" y="0"/>
          <a:chExt cx="0" cy="0"/>
        </a:xfrm>
      </p:grpSpPr>
      <p:grpSp>
        <p:nvGrpSpPr>
          <p:cNvPr id="503" name="Google Shape;503;p20"/>
          <p:cNvGrpSpPr/>
          <p:nvPr/>
        </p:nvGrpSpPr>
        <p:grpSpPr>
          <a:xfrm>
            <a:off x="8355637" y="92668"/>
            <a:ext cx="965013" cy="988715"/>
            <a:chOff x="4982125" y="3190650"/>
            <a:chExt cx="1217375" cy="1247275"/>
          </a:xfrm>
        </p:grpSpPr>
        <p:sp>
          <p:nvSpPr>
            <p:cNvPr id="504" name="Google Shape;504;p20"/>
            <p:cNvSpPr/>
            <p:nvPr/>
          </p:nvSpPr>
          <p:spPr>
            <a:xfrm>
              <a:off x="5193375" y="3190650"/>
              <a:ext cx="722675" cy="1247275"/>
            </a:xfrm>
            <a:custGeom>
              <a:avLst/>
              <a:gdLst/>
              <a:ahLst/>
              <a:cxnLst/>
              <a:rect l="l" t="t" r="r" b="b"/>
              <a:pathLst>
                <a:path w="28907" h="49891" extrusionOk="0">
                  <a:moveTo>
                    <a:pt x="4006" y="0"/>
                  </a:moveTo>
                  <a:cubicBezTo>
                    <a:pt x="2688" y="0"/>
                    <a:pt x="1350" y="105"/>
                    <a:pt x="0" y="321"/>
                  </a:cubicBezTo>
                  <a:lnTo>
                    <a:pt x="0" y="49562"/>
                  </a:lnTo>
                  <a:cubicBezTo>
                    <a:pt x="1364" y="49783"/>
                    <a:pt x="2716" y="49890"/>
                    <a:pt x="4048" y="49890"/>
                  </a:cubicBezTo>
                  <a:cubicBezTo>
                    <a:pt x="17527" y="49890"/>
                    <a:pt x="28907" y="38939"/>
                    <a:pt x="28907" y="24942"/>
                  </a:cubicBezTo>
                  <a:cubicBezTo>
                    <a:pt x="28907" y="10957"/>
                    <a:pt x="17503" y="0"/>
                    <a:pt x="4006" y="0"/>
                  </a:cubicBezTo>
                  <a:close/>
                </a:path>
              </a:pathLst>
            </a:custGeom>
            <a:solidFill>
              <a:srgbClr val="AB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20"/>
            <p:cNvSpPr/>
            <p:nvPr/>
          </p:nvSpPr>
          <p:spPr>
            <a:xfrm>
              <a:off x="4982125" y="3526941"/>
              <a:ext cx="1092750" cy="38025"/>
            </a:xfrm>
            <a:custGeom>
              <a:avLst/>
              <a:gdLst/>
              <a:ahLst/>
              <a:cxnLst/>
              <a:rect l="l" t="t" r="r" b="b"/>
              <a:pathLst>
                <a:path w="43710" h="1521" extrusionOk="0">
                  <a:moveTo>
                    <a:pt x="0" y="0"/>
                  </a:moveTo>
                  <a:lnTo>
                    <a:pt x="0" y="1520"/>
                  </a:lnTo>
                  <a:lnTo>
                    <a:pt x="43709" y="1520"/>
                  </a:lnTo>
                  <a:lnTo>
                    <a:pt x="43709" y="0"/>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20"/>
            <p:cNvSpPr/>
            <p:nvPr/>
          </p:nvSpPr>
          <p:spPr>
            <a:xfrm>
              <a:off x="5439575" y="3694866"/>
              <a:ext cx="759925" cy="38025"/>
            </a:xfrm>
            <a:custGeom>
              <a:avLst/>
              <a:gdLst/>
              <a:ahLst/>
              <a:cxnLst/>
              <a:rect l="l" t="t" r="r" b="b"/>
              <a:pathLst>
                <a:path w="30397" h="1521" extrusionOk="0">
                  <a:moveTo>
                    <a:pt x="1" y="1"/>
                  </a:moveTo>
                  <a:lnTo>
                    <a:pt x="1" y="1521"/>
                  </a:lnTo>
                  <a:lnTo>
                    <a:pt x="30396" y="1521"/>
                  </a:lnTo>
                  <a:lnTo>
                    <a:pt x="30396"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7" name="Google Shape;507;p20"/>
          <p:cNvSpPr/>
          <p:nvPr/>
        </p:nvSpPr>
        <p:spPr>
          <a:xfrm rot="10800000">
            <a:off x="-153465" y="4203652"/>
            <a:ext cx="675268" cy="1165454"/>
          </a:xfrm>
          <a:custGeom>
            <a:avLst/>
            <a:gdLst/>
            <a:ahLst/>
            <a:cxnLst/>
            <a:rect l="l" t="t" r="r" b="b"/>
            <a:pathLst>
              <a:path w="28907" h="49891" extrusionOk="0">
                <a:moveTo>
                  <a:pt x="4006" y="0"/>
                </a:moveTo>
                <a:cubicBezTo>
                  <a:pt x="2688" y="0"/>
                  <a:pt x="1350" y="105"/>
                  <a:pt x="0" y="321"/>
                </a:cubicBezTo>
                <a:lnTo>
                  <a:pt x="0" y="49562"/>
                </a:lnTo>
                <a:cubicBezTo>
                  <a:pt x="1364" y="49783"/>
                  <a:pt x="2716" y="49890"/>
                  <a:pt x="4048" y="49890"/>
                </a:cubicBezTo>
                <a:cubicBezTo>
                  <a:pt x="17527" y="49890"/>
                  <a:pt x="28907" y="38939"/>
                  <a:pt x="28907" y="24942"/>
                </a:cubicBezTo>
                <a:cubicBezTo>
                  <a:pt x="28907" y="10957"/>
                  <a:pt x="17503" y="0"/>
                  <a:pt x="4006" y="0"/>
                </a:cubicBezTo>
                <a:close/>
              </a:path>
            </a:pathLst>
          </a:custGeom>
          <a:solidFill>
            <a:srgbClr val="AB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20"/>
          <p:cNvSpPr/>
          <p:nvPr/>
        </p:nvSpPr>
        <p:spPr>
          <a:xfrm>
            <a:off x="-185550" y="4843350"/>
            <a:ext cx="815400" cy="107150"/>
          </a:xfrm>
          <a:custGeom>
            <a:avLst/>
            <a:gdLst/>
            <a:ahLst/>
            <a:cxnLst/>
            <a:rect l="l" t="t" r="r" b="b"/>
            <a:pathLst>
              <a:path w="32616" h="4286" extrusionOk="0">
                <a:moveTo>
                  <a:pt x="8299" y="0"/>
                </a:moveTo>
                <a:lnTo>
                  <a:pt x="4317" y="3100"/>
                </a:lnTo>
                <a:lnTo>
                  <a:pt x="578" y="213"/>
                </a:lnTo>
                <a:lnTo>
                  <a:pt x="1" y="973"/>
                </a:lnTo>
                <a:lnTo>
                  <a:pt x="4317" y="4286"/>
                </a:lnTo>
                <a:lnTo>
                  <a:pt x="8299" y="1185"/>
                </a:lnTo>
                <a:lnTo>
                  <a:pt x="12311" y="4286"/>
                </a:lnTo>
                <a:lnTo>
                  <a:pt x="16323" y="1185"/>
                </a:lnTo>
                <a:lnTo>
                  <a:pt x="20335" y="4286"/>
                </a:lnTo>
                <a:lnTo>
                  <a:pt x="24317" y="1185"/>
                </a:lnTo>
                <a:lnTo>
                  <a:pt x="28329" y="4286"/>
                </a:lnTo>
                <a:lnTo>
                  <a:pt x="32615" y="973"/>
                </a:lnTo>
                <a:lnTo>
                  <a:pt x="32038" y="213"/>
                </a:lnTo>
                <a:lnTo>
                  <a:pt x="28329" y="3100"/>
                </a:lnTo>
                <a:lnTo>
                  <a:pt x="24317" y="0"/>
                </a:lnTo>
                <a:lnTo>
                  <a:pt x="20335" y="3100"/>
                </a:lnTo>
                <a:lnTo>
                  <a:pt x="16323" y="0"/>
                </a:lnTo>
                <a:lnTo>
                  <a:pt x="12311" y="3100"/>
                </a:lnTo>
                <a:lnTo>
                  <a:pt x="82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20"/>
          <p:cNvSpPr txBox="1">
            <a:spLocks noGrp="1"/>
          </p:cNvSpPr>
          <p:nvPr>
            <p:ph type="title"/>
          </p:nvPr>
        </p:nvSpPr>
        <p:spPr>
          <a:xfrm>
            <a:off x="713225" y="564675"/>
            <a:ext cx="7717800" cy="1906200"/>
          </a:xfrm>
          <a:prstGeom prst="rect">
            <a:avLst/>
          </a:prstGeom>
        </p:spPr>
        <p:txBody>
          <a:bodyPr spcFirstLastPara="1" wrap="square" lIns="91425" tIns="91425" rIns="91425" bIns="91425" anchor="t" anchorCtr="0">
            <a:noAutofit/>
          </a:bodyPr>
          <a:lstStyle>
            <a:lvl1pPr lvl="0">
              <a:spcBef>
                <a:spcPts val="0"/>
              </a:spcBef>
              <a:spcAft>
                <a:spcPts val="0"/>
              </a:spcAft>
              <a:buSzPts val="5400"/>
              <a:buNone/>
              <a:defRPr sz="10000"/>
            </a:lvl1pPr>
            <a:lvl2pPr lvl="1">
              <a:spcBef>
                <a:spcPts val="0"/>
              </a:spcBef>
              <a:spcAft>
                <a:spcPts val="0"/>
              </a:spcAft>
              <a:buSzPts val="4400"/>
              <a:buFont typeface="Bebas Neue"/>
              <a:buNone/>
              <a:defRPr sz="4400">
                <a:latin typeface="Bebas Neue"/>
                <a:ea typeface="Bebas Neue"/>
                <a:cs typeface="Bebas Neue"/>
                <a:sym typeface="Bebas Neue"/>
              </a:defRPr>
            </a:lvl2pPr>
            <a:lvl3pPr lvl="2">
              <a:spcBef>
                <a:spcPts val="0"/>
              </a:spcBef>
              <a:spcAft>
                <a:spcPts val="0"/>
              </a:spcAft>
              <a:buSzPts val="4400"/>
              <a:buFont typeface="Bebas Neue"/>
              <a:buNone/>
              <a:defRPr sz="4400">
                <a:latin typeface="Bebas Neue"/>
                <a:ea typeface="Bebas Neue"/>
                <a:cs typeface="Bebas Neue"/>
                <a:sym typeface="Bebas Neue"/>
              </a:defRPr>
            </a:lvl3pPr>
            <a:lvl4pPr lvl="3">
              <a:spcBef>
                <a:spcPts val="0"/>
              </a:spcBef>
              <a:spcAft>
                <a:spcPts val="0"/>
              </a:spcAft>
              <a:buSzPts val="4400"/>
              <a:buFont typeface="Bebas Neue"/>
              <a:buNone/>
              <a:defRPr sz="4400">
                <a:latin typeface="Bebas Neue"/>
                <a:ea typeface="Bebas Neue"/>
                <a:cs typeface="Bebas Neue"/>
                <a:sym typeface="Bebas Neue"/>
              </a:defRPr>
            </a:lvl4pPr>
            <a:lvl5pPr lvl="4">
              <a:spcBef>
                <a:spcPts val="0"/>
              </a:spcBef>
              <a:spcAft>
                <a:spcPts val="0"/>
              </a:spcAft>
              <a:buSzPts val="4400"/>
              <a:buFont typeface="Bebas Neue"/>
              <a:buNone/>
              <a:defRPr sz="4400">
                <a:latin typeface="Bebas Neue"/>
                <a:ea typeface="Bebas Neue"/>
                <a:cs typeface="Bebas Neue"/>
                <a:sym typeface="Bebas Neue"/>
              </a:defRPr>
            </a:lvl5pPr>
            <a:lvl6pPr lvl="5">
              <a:spcBef>
                <a:spcPts val="0"/>
              </a:spcBef>
              <a:spcAft>
                <a:spcPts val="0"/>
              </a:spcAft>
              <a:buSzPts val="4400"/>
              <a:buFont typeface="Bebas Neue"/>
              <a:buNone/>
              <a:defRPr sz="4400">
                <a:latin typeface="Bebas Neue"/>
                <a:ea typeface="Bebas Neue"/>
                <a:cs typeface="Bebas Neue"/>
                <a:sym typeface="Bebas Neue"/>
              </a:defRPr>
            </a:lvl6pPr>
            <a:lvl7pPr lvl="6">
              <a:spcBef>
                <a:spcPts val="0"/>
              </a:spcBef>
              <a:spcAft>
                <a:spcPts val="0"/>
              </a:spcAft>
              <a:buSzPts val="4400"/>
              <a:buFont typeface="Bebas Neue"/>
              <a:buNone/>
              <a:defRPr sz="4400">
                <a:latin typeface="Bebas Neue"/>
                <a:ea typeface="Bebas Neue"/>
                <a:cs typeface="Bebas Neue"/>
                <a:sym typeface="Bebas Neue"/>
              </a:defRPr>
            </a:lvl7pPr>
            <a:lvl8pPr lvl="7">
              <a:spcBef>
                <a:spcPts val="0"/>
              </a:spcBef>
              <a:spcAft>
                <a:spcPts val="0"/>
              </a:spcAft>
              <a:buSzPts val="4400"/>
              <a:buFont typeface="Bebas Neue"/>
              <a:buNone/>
              <a:defRPr sz="4400">
                <a:latin typeface="Bebas Neue"/>
                <a:ea typeface="Bebas Neue"/>
                <a:cs typeface="Bebas Neue"/>
                <a:sym typeface="Bebas Neue"/>
              </a:defRPr>
            </a:lvl8pPr>
            <a:lvl9pPr lvl="8">
              <a:spcBef>
                <a:spcPts val="0"/>
              </a:spcBef>
              <a:spcAft>
                <a:spcPts val="0"/>
              </a:spcAft>
              <a:buSzPts val="4400"/>
              <a:buFont typeface="Bebas Neue"/>
              <a:buNone/>
              <a:defRPr sz="4400">
                <a:latin typeface="Bebas Neue"/>
                <a:ea typeface="Bebas Neue"/>
                <a:cs typeface="Bebas Neue"/>
                <a:sym typeface="Bebas Neue"/>
              </a:defRPr>
            </a:lvl9pPr>
          </a:lstStyle>
          <a:p>
            <a:endParaRPr/>
          </a:p>
        </p:txBody>
      </p:sp>
      <p:sp>
        <p:nvSpPr>
          <p:cNvPr id="510" name="Google Shape;510;p20"/>
          <p:cNvSpPr txBox="1">
            <a:spLocks noGrp="1"/>
          </p:cNvSpPr>
          <p:nvPr>
            <p:ph type="subTitle" idx="1"/>
          </p:nvPr>
        </p:nvSpPr>
        <p:spPr>
          <a:xfrm>
            <a:off x="2410650" y="2496812"/>
            <a:ext cx="4322700" cy="1160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1"/>
              </a:buClr>
              <a:buSzPts val="1600"/>
              <a:buNone/>
              <a:defRPr>
                <a:solidFill>
                  <a:schemeClr val="accent1"/>
                </a:solidFill>
              </a:defRPr>
            </a:lvl1pPr>
            <a:lvl2pPr lvl="1" algn="ctr" rtl="0">
              <a:lnSpc>
                <a:spcPct val="100000"/>
              </a:lnSpc>
              <a:spcBef>
                <a:spcPts val="0"/>
              </a:spcBef>
              <a:spcAft>
                <a:spcPts val="0"/>
              </a:spcAft>
              <a:buClr>
                <a:schemeClr val="accent3"/>
              </a:buClr>
              <a:buSzPts val="1600"/>
              <a:buNone/>
              <a:defRPr>
                <a:solidFill>
                  <a:schemeClr val="accent3"/>
                </a:solidFill>
              </a:defRPr>
            </a:lvl2pPr>
            <a:lvl3pPr lvl="2" algn="ctr" rtl="0">
              <a:lnSpc>
                <a:spcPct val="100000"/>
              </a:lnSpc>
              <a:spcBef>
                <a:spcPts val="0"/>
              </a:spcBef>
              <a:spcAft>
                <a:spcPts val="0"/>
              </a:spcAft>
              <a:buClr>
                <a:schemeClr val="accent3"/>
              </a:buClr>
              <a:buSzPts val="1600"/>
              <a:buNone/>
              <a:defRPr>
                <a:solidFill>
                  <a:schemeClr val="accent3"/>
                </a:solidFill>
              </a:defRPr>
            </a:lvl3pPr>
            <a:lvl4pPr lvl="3" algn="ctr" rtl="0">
              <a:lnSpc>
                <a:spcPct val="100000"/>
              </a:lnSpc>
              <a:spcBef>
                <a:spcPts val="0"/>
              </a:spcBef>
              <a:spcAft>
                <a:spcPts val="0"/>
              </a:spcAft>
              <a:buClr>
                <a:schemeClr val="accent3"/>
              </a:buClr>
              <a:buSzPts val="1600"/>
              <a:buNone/>
              <a:defRPr>
                <a:solidFill>
                  <a:schemeClr val="accent3"/>
                </a:solidFill>
              </a:defRPr>
            </a:lvl4pPr>
            <a:lvl5pPr lvl="4" algn="ctr" rtl="0">
              <a:lnSpc>
                <a:spcPct val="100000"/>
              </a:lnSpc>
              <a:spcBef>
                <a:spcPts val="0"/>
              </a:spcBef>
              <a:spcAft>
                <a:spcPts val="0"/>
              </a:spcAft>
              <a:buClr>
                <a:schemeClr val="accent3"/>
              </a:buClr>
              <a:buSzPts val="1600"/>
              <a:buNone/>
              <a:defRPr>
                <a:solidFill>
                  <a:schemeClr val="accent3"/>
                </a:solidFill>
              </a:defRPr>
            </a:lvl5pPr>
            <a:lvl6pPr lvl="5" algn="ctr" rtl="0">
              <a:lnSpc>
                <a:spcPct val="100000"/>
              </a:lnSpc>
              <a:spcBef>
                <a:spcPts val="0"/>
              </a:spcBef>
              <a:spcAft>
                <a:spcPts val="0"/>
              </a:spcAft>
              <a:buClr>
                <a:schemeClr val="accent3"/>
              </a:buClr>
              <a:buSzPts val="1600"/>
              <a:buNone/>
              <a:defRPr>
                <a:solidFill>
                  <a:schemeClr val="accent3"/>
                </a:solidFill>
              </a:defRPr>
            </a:lvl6pPr>
            <a:lvl7pPr lvl="6" algn="ctr" rtl="0">
              <a:lnSpc>
                <a:spcPct val="100000"/>
              </a:lnSpc>
              <a:spcBef>
                <a:spcPts val="0"/>
              </a:spcBef>
              <a:spcAft>
                <a:spcPts val="0"/>
              </a:spcAft>
              <a:buClr>
                <a:schemeClr val="accent3"/>
              </a:buClr>
              <a:buSzPts val="1600"/>
              <a:buNone/>
              <a:defRPr>
                <a:solidFill>
                  <a:schemeClr val="accent3"/>
                </a:solidFill>
              </a:defRPr>
            </a:lvl7pPr>
            <a:lvl8pPr lvl="7" algn="ctr" rtl="0">
              <a:lnSpc>
                <a:spcPct val="100000"/>
              </a:lnSpc>
              <a:spcBef>
                <a:spcPts val="0"/>
              </a:spcBef>
              <a:spcAft>
                <a:spcPts val="0"/>
              </a:spcAft>
              <a:buClr>
                <a:schemeClr val="accent3"/>
              </a:buClr>
              <a:buSzPts val="1600"/>
              <a:buNone/>
              <a:defRPr>
                <a:solidFill>
                  <a:schemeClr val="accent3"/>
                </a:solidFill>
              </a:defRPr>
            </a:lvl8pPr>
            <a:lvl9pPr lvl="8" algn="ctr" rtl="0">
              <a:lnSpc>
                <a:spcPct val="100000"/>
              </a:lnSpc>
              <a:spcBef>
                <a:spcPts val="0"/>
              </a:spcBef>
              <a:spcAft>
                <a:spcPts val="0"/>
              </a:spcAft>
              <a:buClr>
                <a:schemeClr val="accent3"/>
              </a:buClr>
              <a:buSzPts val="1600"/>
              <a:buNone/>
              <a:defRPr>
                <a:solidFill>
                  <a:schemeClr val="accent3"/>
                </a:solidFill>
              </a:defRPr>
            </a:lvl9pPr>
          </a:lstStyle>
          <a:p>
            <a:endParaRPr/>
          </a:p>
        </p:txBody>
      </p:sp>
      <p:sp>
        <p:nvSpPr>
          <p:cNvPr id="511" name="Google Shape;511;p20"/>
          <p:cNvSpPr txBox="1"/>
          <p:nvPr/>
        </p:nvSpPr>
        <p:spPr>
          <a:xfrm>
            <a:off x="1759400" y="3843550"/>
            <a:ext cx="5625300" cy="537600"/>
          </a:xfrm>
          <a:prstGeom prst="rect">
            <a:avLst/>
          </a:prstGeom>
          <a:noFill/>
          <a:ln>
            <a:noFill/>
          </a:ln>
        </p:spPr>
        <p:txBody>
          <a:bodyPr spcFirstLastPara="1" wrap="square" lIns="91425" tIns="0" rIns="91425" bIns="91425" anchor="t" anchorCtr="0">
            <a:noAutofit/>
          </a:bodyPr>
          <a:lstStyle/>
          <a:p>
            <a:pPr marL="0" lvl="0" indent="0" algn="ctr" rtl="0">
              <a:lnSpc>
                <a:spcPct val="100000"/>
              </a:lnSpc>
              <a:spcBef>
                <a:spcPts val="300"/>
              </a:spcBef>
              <a:spcAft>
                <a:spcPts val="0"/>
              </a:spcAft>
              <a:buNone/>
            </a:pPr>
            <a:r>
              <a:rPr lang="en" sz="1200">
                <a:solidFill>
                  <a:schemeClr val="accent2"/>
                </a:solidFill>
                <a:latin typeface="Lato"/>
                <a:ea typeface="Lato"/>
                <a:cs typeface="Lato"/>
                <a:sym typeface="Lato"/>
              </a:rPr>
              <a:t>CREDITS: This presentation template was created by </a:t>
            </a:r>
            <a:r>
              <a:rPr lang="en" sz="1200">
                <a:solidFill>
                  <a:schemeClr val="accent2"/>
                </a:solidFill>
                <a:uFill>
                  <a:noFill/>
                </a:uFill>
                <a:latin typeface="Lato"/>
                <a:ea typeface="Lato"/>
                <a:cs typeface="Lato"/>
                <a:sym typeface="Lato"/>
                <a:hlinkClick r:id="rId2">
                  <a:extLst>
                    <a:ext uri="{A12FA001-AC4F-418D-AE19-62706E023703}">
                      <ahyp:hlinkClr xmlns:ahyp="http://schemas.microsoft.com/office/drawing/2018/hyperlinkcolor" val="tx"/>
                    </a:ext>
                  </a:extLst>
                </a:hlinkClick>
              </a:rPr>
              <a:t>Slidesgo</a:t>
            </a:r>
            <a:r>
              <a:rPr lang="en" sz="1200">
                <a:solidFill>
                  <a:schemeClr val="accent2"/>
                </a:solidFill>
                <a:latin typeface="Lato"/>
                <a:ea typeface="Lato"/>
                <a:cs typeface="Lato"/>
                <a:sym typeface="Lato"/>
              </a:rPr>
              <a:t>, including icons by </a:t>
            </a:r>
            <a:r>
              <a:rPr lang="en" sz="1200">
                <a:solidFill>
                  <a:schemeClr val="accent2"/>
                </a:solidFill>
                <a:uFill>
                  <a:noFill/>
                </a:uFill>
                <a:latin typeface="Lato"/>
                <a:ea typeface="Lato"/>
                <a:cs typeface="Lato"/>
                <a:sym typeface="Lato"/>
                <a:hlinkClick r:id="rId3">
                  <a:extLst>
                    <a:ext uri="{A12FA001-AC4F-418D-AE19-62706E023703}">
                      <ahyp:hlinkClr xmlns:ahyp="http://schemas.microsoft.com/office/drawing/2018/hyperlinkcolor" val="tx"/>
                    </a:ext>
                  </a:extLst>
                </a:hlinkClick>
              </a:rPr>
              <a:t>Flaticon</a:t>
            </a:r>
            <a:r>
              <a:rPr lang="en" sz="1200">
                <a:solidFill>
                  <a:schemeClr val="accent2"/>
                </a:solidFill>
                <a:latin typeface="Lato"/>
                <a:ea typeface="Lato"/>
                <a:cs typeface="Lato"/>
                <a:sym typeface="Lato"/>
              </a:rPr>
              <a:t>, and infographics &amp; images by </a:t>
            </a:r>
            <a:r>
              <a:rPr lang="en" sz="1200">
                <a:solidFill>
                  <a:schemeClr val="accent2"/>
                </a:solidFill>
                <a:uFill>
                  <a:noFill/>
                </a:uFill>
                <a:latin typeface="Lato"/>
                <a:ea typeface="Lato"/>
                <a:cs typeface="Lato"/>
                <a:sym typeface="Lato"/>
                <a:hlinkClick r:id="rId4">
                  <a:extLst>
                    <a:ext uri="{A12FA001-AC4F-418D-AE19-62706E023703}">
                      <ahyp:hlinkClr xmlns:ahyp="http://schemas.microsoft.com/office/drawing/2018/hyperlinkcolor" val="tx"/>
                    </a:ext>
                  </a:extLst>
                </a:hlinkClick>
              </a:rPr>
              <a:t>Freepik</a:t>
            </a:r>
            <a:endParaRPr sz="1200">
              <a:solidFill>
                <a:schemeClr val="accent2"/>
              </a:solidFill>
              <a:latin typeface="Lato"/>
              <a:ea typeface="Lato"/>
              <a:cs typeface="Lato"/>
              <a:sym typeface="Lato"/>
            </a:endParaRPr>
          </a:p>
          <a:p>
            <a:pPr marL="0" lvl="0" indent="0" algn="ctr" rtl="0">
              <a:spcBef>
                <a:spcPts val="0"/>
              </a:spcBef>
              <a:spcAft>
                <a:spcPts val="0"/>
              </a:spcAft>
              <a:buNone/>
            </a:pPr>
            <a:endParaRPr sz="1200">
              <a:solidFill>
                <a:schemeClr val="accent2"/>
              </a:solidFill>
              <a:latin typeface="Lato"/>
              <a:ea typeface="Lato"/>
              <a:cs typeface="Lato"/>
              <a:sym typeface="Lato"/>
            </a:endParaRPr>
          </a:p>
          <a:p>
            <a:pPr marL="0" lvl="0" indent="0" algn="ctr" rtl="0">
              <a:lnSpc>
                <a:spcPct val="115000"/>
              </a:lnSpc>
              <a:spcBef>
                <a:spcPts val="300"/>
              </a:spcBef>
              <a:spcAft>
                <a:spcPts val="0"/>
              </a:spcAft>
              <a:buNone/>
            </a:pPr>
            <a:endParaRPr sz="1200">
              <a:solidFill>
                <a:schemeClr val="accent2"/>
              </a:solidFill>
              <a:latin typeface="Lato"/>
              <a:ea typeface="Lato"/>
              <a:cs typeface="Lato"/>
              <a:sym typeface="Lato"/>
            </a:endParaRPr>
          </a:p>
        </p:txBody>
      </p:sp>
      <p:grpSp>
        <p:nvGrpSpPr>
          <p:cNvPr id="512" name="Google Shape;512;p20"/>
          <p:cNvGrpSpPr/>
          <p:nvPr/>
        </p:nvGrpSpPr>
        <p:grpSpPr>
          <a:xfrm rot="5400000" flipH="1">
            <a:off x="42575" y="2517013"/>
            <a:ext cx="519025" cy="109450"/>
            <a:chOff x="3792125" y="4705525"/>
            <a:chExt cx="519025" cy="109450"/>
          </a:xfrm>
        </p:grpSpPr>
        <p:sp>
          <p:nvSpPr>
            <p:cNvPr id="513" name="Google Shape;513;p20"/>
            <p:cNvSpPr/>
            <p:nvPr/>
          </p:nvSpPr>
          <p:spPr>
            <a:xfrm>
              <a:off x="3792125" y="4705525"/>
              <a:ext cx="126175" cy="109450"/>
            </a:xfrm>
            <a:custGeom>
              <a:avLst/>
              <a:gdLst/>
              <a:ahLst/>
              <a:cxnLst/>
              <a:rect l="l" t="t" r="r" b="b"/>
              <a:pathLst>
                <a:path w="5047" h="4378" extrusionOk="0">
                  <a:moveTo>
                    <a:pt x="2524" y="1"/>
                  </a:moveTo>
                  <a:lnTo>
                    <a:pt x="1" y="4378"/>
                  </a:lnTo>
                  <a:lnTo>
                    <a:pt x="5046" y="4378"/>
                  </a:lnTo>
                  <a:lnTo>
                    <a:pt x="25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20"/>
            <p:cNvSpPr/>
            <p:nvPr/>
          </p:nvSpPr>
          <p:spPr>
            <a:xfrm>
              <a:off x="3988175" y="4705525"/>
              <a:ext cx="126175" cy="109450"/>
            </a:xfrm>
            <a:custGeom>
              <a:avLst/>
              <a:gdLst/>
              <a:ahLst/>
              <a:cxnLst/>
              <a:rect l="l" t="t" r="r" b="b"/>
              <a:pathLst>
                <a:path w="5047" h="4378" extrusionOk="0">
                  <a:moveTo>
                    <a:pt x="2524" y="1"/>
                  </a:moveTo>
                  <a:lnTo>
                    <a:pt x="1" y="4378"/>
                  </a:lnTo>
                  <a:lnTo>
                    <a:pt x="5046" y="4378"/>
                  </a:lnTo>
                  <a:lnTo>
                    <a:pt x="25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20"/>
            <p:cNvSpPr/>
            <p:nvPr/>
          </p:nvSpPr>
          <p:spPr>
            <a:xfrm>
              <a:off x="4185000" y="4705525"/>
              <a:ext cx="126150" cy="109450"/>
            </a:xfrm>
            <a:custGeom>
              <a:avLst/>
              <a:gdLst/>
              <a:ahLst/>
              <a:cxnLst/>
              <a:rect l="l" t="t" r="r" b="b"/>
              <a:pathLst>
                <a:path w="5046" h="4378" extrusionOk="0">
                  <a:moveTo>
                    <a:pt x="2523" y="1"/>
                  </a:moveTo>
                  <a:lnTo>
                    <a:pt x="0" y="4378"/>
                  </a:lnTo>
                  <a:lnTo>
                    <a:pt x="5046" y="4378"/>
                  </a:lnTo>
                  <a:lnTo>
                    <a:pt x="2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6" name="Google Shape;516;p20"/>
          <p:cNvSpPr/>
          <p:nvPr/>
        </p:nvSpPr>
        <p:spPr>
          <a:xfrm flipH="1">
            <a:off x="8831775" y="2913714"/>
            <a:ext cx="64875" cy="64913"/>
          </a:xfrm>
          <a:custGeom>
            <a:avLst/>
            <a:gdLst/>
            <a:ahLst/>
            <a:cxnLst/>
            <a:rect l="l" t="t" r="r" b="b"/>
            <a:pathLst>
              <a:path w="2675" h="2676" extrusionOk="0">
                <a:moveTo>
                  <a:pt x="0" y="1"/>
                </a:moveTo>
                <a:lnTo>
                  <a:pt x="0" y="2676"/>
                </a:lnTo>
                <a:lnTo>
                  <a:pt x="2675" y="2676"/>
                </a:lnTo>
                <a:lnTo>
                  <a:pt x="2675"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20"/>
          <p:cNvSpPr/>
          <p:nvPr/>
        </p:nvSpPr>
        <p:spPr>
          <a:xfrm flipH="1">
            <a:off x="8831775" y="2752257"/>
            <a:ext cx="64875" cy="64889"/>
          </a:xfrm>
          <a:custGeom>
            <a:avLst/>
            <a:gdLst/>
            <a:ahLst/>
            <a:cxnLst/>
            <a:rect l="l" t="t" r="r" b="b"/>
            <a:pathLst>
              <a:path w="2675" h="2675" extrusionOk="0">
                <a:moveTo>
                  <a:pt x="0" y="0"/>
                </a:moveTo>
                <a:lnTo>
                  <a:pt x="0" y="2675"/>
                </a:lnTo>
                <a:lnTo>
                  <a:pt x="2675" y="2675"/>
                </a:lnTo>
                <a:lnTo>
                  <a:pt x="2675" y="0"/>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20"/>
          <p:cNvSpPr/>
          <p:nvPr/>
        </p:nvSpPr>
        <p:spPr>
          <a:xfrm flipH="1">
            <a:off x="8831775" y="2590777"/>
            <a:ext cx="64875" cy="64161"/>
          </a:xfrm>
          <a:custGeom>
            <a:avLst/>
            <a:gdLst/>
            <a:ahLst/>
            <a:cxnLst/>
            <a:rect l="l" t="t" r="r" b="b"/>
            <a:pathLst>
              <a:path w="2675" h="2645" extrusionOk="0">
                <a:moveTo>
                  <a:pt x="0" y="0"/>
                </a:moveTo>
                <a:lnTo>
                  <a:pt x="0" y="2645"/>
                </a:lnTo>
                <a:lnTo>
                  <a:pt x="2675" y="2645"/>
                </a:lnTo>
                <a:lnTo>
                  <a:pt x="2675" y="0"/>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20"/>
          <p:cNvSpPr/>
          <p:nvPr/>
        </p:nvSpPr>
        <p:spPr>
          <a:xfrm flipH="1">
            <a:off x="247339" y="306378"/>
            <a:ext cx="1611574" cy="1722263"/>
          </a:xfrm>
          <a:custGeom>
            <a:avLst/>
            <a:gdLst/>
            <a:ahLst/>
            <a:cxnLst/>
            <a:rect l="l" t="t" r="r" b="b"/>
            <a:pathLst>
              <a:path w="57510" h="61460" extrusionOk="0">
                <a:moveTo>
                  <a:pt x="1" y="0"/>
                </a:moveTo>
                <a:lnTo>
                  <a:pt x="1" y="1915"/>
                </a:lnTo>
                <a:lnTo>
                  <a:pt x="55230" y="1915"/>
                </a:lnTo>
                <a:lnTo>
                  <a:pt x="55230" y="61460"/>
                </a:lnTo>
                <a:lnTo>
                  <a:pt x="57510" y="61460"/>
                </a:lnTo>
                <a:lnTo>
                  <a:pt x="575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20"/>
          <p:cNvSpPr/>
          <p:nvPr/>
        </p:nvSpPr>
        <p:spPr>
          <a:xfrm flipH="1">
            <a:off x="7285087" y="3114855"/>
            <a:ext cx="1611574" cy="1722263"/>
          </a:xfrm>
          <a:custGeom>
            <a:avLst/>
            <a:gdLst/>
            <a:ahLst/>
            <a:cxnLst/>
            <a:rect l="l" t="t" r="r" b="b"/>
            <a:pathLst>
              <a:path w="57510" h="61460" extrusionOk="0">
                <a:moveTo>
                  <a:pt x="1" y="0"/>
                </a:moveTo>
                <a:lnTo>
                  <a:pt x="1" y="61460"/>
                </a:lnTo>
                <a:lnTo>
                  <a:pt x="57510" y="61460"/>
                </a:lnTo>
                <a:lnTo>
                  <a:pt x="57510" y="59545"/>
                </a:lnTo>
                <a:lnTo>
                  <a:pt x="2281" y="59545"/>
                </a:lnTo>
                <a:lnTo>
                  <a:pt x="228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7"/>
        <p:cNvGrpSpPr/>
        <p:nvPr/>
      </p:nvGrpSpPr>
      <p:grpSpPr>
        <a:xfrm>
          <a:off x="0" y="0"/>
          <a:ext cx="0" cy="0"/>
          <a:chOff x="0" y="0"/>
          <a:chExt cx="0" cy="0"/>
        </a:xfrm>
      </p:grpSpPr>
      <p:sp>
        <p:nvSpPr>
          <p:cNvPr id="38" name="Google Shape;38;p3"/>
          <p:cNvSpPr txBox="1">
            <a:spLocks noGrp="1"/>
          </p:cNvSpPr>
          <p:nvPr>
            <p:ph type="title" hasCustomPrompt="1"/>
          </p:nvPr>
        </p:nvSpPr>
        <p:spPr>
          <a:xfrm>
            <a:off x="6442713" y="1962025"/>
            <a:ext cx="1198500" cy="1197300"/>
          </a:xfrm>
          <a:prstGeom prst="rect">
            <a:avLst/>
          </a:prstGeom>
          <a:solidFill>
            <a:schemeClr val="lt1"/>
          </a:solidFill>
        </p:spPr>
        <p:txBody>
          <a:bodyPr spcFirstLastPara="1" wrap="square" lIns="0" tIns="91425" rIns="91425" bIns="91425" anchor="ctr" anchorCtr="0">
            <a:noAutofit/>
          </a:bodyPr>
          <a:lstStyle>
            <a:lvl1pPr lvl="0">
              <a:spcBef>
                <a:spcPts val="0"/>
              </a:spcBef>
              <a:spcAft>
                <a:spcPts val="0"/>
              </a:spcAft>
              <a:buClr>
                <a:schemeClr val="accent2"/>
              </a:buClr>
              <a:buSzPts val="9000"/>
              <a:buNone/>
              <a:defRPr sz="9000">
                <a:solidFill>
                  <a:schemeClr val="accent2"/>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rtl="0">
              <a:spcBef>
                <a:spcPts val="0"/>
              </a:spcBef>
              <a:spcAft>
                <a:spcPts val="0"/>
              </a:spcAft>
              <a:buSzPts val="2800"/>
              <a:buNone/>
              <a:defRPr/>
            </a:lvl9pPr>
          </a:lstStyle>
          <a:p>
            <a:r>
              <a:t>xx%</a:t>
            </a:r>
          </a:p>
        </p:txBody>
      </p:sp>
      <p:sp>
        <p:nvSpPr>
          <p:cNvPr id="39" name="Google Shape;39;p3"/>
          <p:cNvSpPr txBox="1">
            <a:spLocks noGrp="1"/>
          </p:cNvSpPr>
          <p:nvPr>
            <p:ph type="title" idx="2"/>
          </p:nvPr>
        </p:nvSpPr>
        <p:spPr>
          <a:xfrm>
            <a:off x="1056475" y="1477864"/>
            <a:ext cx="4888500" cy="1066200"/>
          </a:xfrm>
          <a:prstGeom prst="rect">
            <a:avLst/>
          </a:prstGeom>
        </p:spPr>
        <p:txBody>
          <a:bodyPr spcFirstLastPara="1" wrap="square" lIns="91425" tIns="91425" rIns="91425" bIns="91425" anchor="t" anchorCtr="0">
            <a:noAutofit/>
          </a:bodyPr>
          <a:lstStyle>
            <a:lvl1pPr lvl="0" algn="r">
              <a:spcBef>
                <a:spcPts val="0"/>
              </a:spcBef>
              <a:spcAft>
                <a:spcPts val="0"/>
              </a:spcAft>
              <a:buSzPts val="6000"/>
              <a:buNone/>
              <a:defRPr sz="76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40" name="Google Shape;40;p3"/>
          <p:cNvGrpSpPr/>
          <p:nvPr/>
        </p:nvGrpSpPr>
        <p:grpSpPr>
          <a:xfrm>
            <a:off x="-7" y="-330038"/>
            <a:ext cx="1534963" cy="1046179"/>
            <a:chOff x="3916750" y="1194074"/>
            <a:chExt cx="1107158" cy="754601"/>
          </a:xfrm>
        </p:grpSpPr>
        <p:sp>
          <p:nvSpPr>
            <p:cNvPr id="41" name="Google Shape;41;p3"/>
            <p:cNvSpPr/>
            <p:nvPr/>
          </p:nvSpPr>
          <p:spPr>
            <a:xfrm>
              <a:off x="3916750" y="1351375"/>
              <a:ext cx="642125" cy="597300"/>
            </a:xfrm>
            <a:custGeom>
              <a:avLst/>
              <a:gdLst/>
              <a:ahLst/>
              <a:cxnLst/>
              <a:rect l="l" t="t" r="r" b="b"/>
              <a:pathLst>
                <a:path w="25685" h="23892" extrusionOk="0">
                  <a:moveTo>
                    <a:pt x="23892" y="0"/>
                  </a:moveTo>
                  <a:lnTo>
                    <a:pt x="1" y="23891"/>
                  </a:lnTo>
                  <a:lnTo>
                    <a:pt x="1764" y="23891"/>
                  </a:lnTo>
                  <a:lnTo>
                    <a:pt x="25685" y="0"/>
                  </a:lnTo>
                  <a:close/>
                </a:path>
              </a:pathLst>
            </a:custGeom>
            <a:solidFill>
              <a:srgbClr val="AB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4266283" y="1194074"/>
              <a:ext cx="757625" cy="712800"/>
            </a:xfrm>
            <a:custGeom>
              <a:avLst/>
              <a:gdLst/>
              <a:ahLst/>
              <a:cxnLst/>
              <a:rect l="l" t="t" r="r" b="b"/>
              <a:pathLst>
                <a:path w="30305" h="28512" extrusionOk="0">
                  <a:moveTo>
                    <a:pt x="28511" y="1"/>
                  </a:moveTo>
                  <a:lnTo>
                    <a:pt x="0" y="28512"/>
                  </a:lnTo>
                  <a:lnTo>
                    <a:pt x="1793" y="28512"/>
                  </a:lnTo>
                  <a:lnTo>
                    <a:pt x="303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 name="Google Shape;43;p3"/>
          <p:cNvSpPr/>
          <p:nvPr/>
        </p:nvSpPr>
        <p:spPr>
          <a:xfrm>
            <a:off x="10" y="556737"/>
            <a:ext cx="1050371" cy="988226"/>
          </a:xfrm>
          <a:custGeom>
            <a:avLst/>
            <a:gdLst/>
            <a:ahLst/>
            <a:cxnLst/>
            <a:rect l="l" t="t" r="r" b="b"/>
            <a:pathLst>
              <a:path w="30305" h="28512" extrusionOk="0">
                <a:moveTo>
                  <a:pt x="28511" y="1"/>
                </a:moveTo>
                <a:lnTo>
                  <a:pt x="0" y="28512"/>
                </a:lnTo>
                <a:lnTo>
                  <a:pt x="1793" y="28512"/>
                </a:lnTo>
                <a:lnTo>
                  <a:pt x="303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 name="Google Shape;44;p3"/>
          <p:cNvGrpSpPr/>
          <p:nvPr/>
        </p:nvGrpSpPr>
        <p:grpSpPr>
          <a:xfrm flipH="1">
            <a:off x="7980618" y="556724"/>
            <a:ext cx="1534963" cy="1046179"/>
            <a:chOff x="3916750" y="1194074"/>
            <a:chExt cx="1107158" cy="754601"/>
          </a:xfrm>
        </p:grpSpPr>
        <p:sp>
          <p:nvSpPr>
            <p:cNvPr id="45" name="Google Shape;45;p3"/>
            <p:cNvSpPr/>
            <p:nvPr/>
          </p:nvSpPr>
          <p:spPr>
            <a:xfrm>
              <a:off x="3916750" y="1351375"/>
              <a:ext cx="642125" cy="597300"/>
            </a:xfrm>
            <a:custGeom>
              <a:avLst/>
              <a:gdLst/>
              <a:ahLst/>
              <a:cxnLst/>
              <a:rect l="l" t="t" r="r" b="b"/>
              <a:pathLst>
                <a:path w="25685" h="23892" extrusionOk="0">
                  <a:moveTo>
                    <a:pt x="23892" y="0"/>
                  </a:moveTo>
                  <a:lnTo>
                    <a:pt x="1" y="23891"/>
                  </a:lnTo>
                  <a:lnTo>
                    <a:pt x="1764" y="23891"/>
                  </a:lnTo>
                  <a:lnTo>
                    <a:pt x="25685" y="0"/>
                  </a:lnTo>
                  <a:close/>
                </a:path>
              </a:pathLst>
            </a:custGeom>
            <a:solidFill>
              <a:srgbClr val="AB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4266283" y="1194074"/>
              <a:ext cx="757625" cy="712800"/>
            </a:xfrm>
            <a:custGeom>
              <a:avLst/>
              <a:gdLst/>
              <a:ahLst/>
              <a:cxnLst/>
              <a:rect l="l" t="t" r="r" b="b"/>
              <a:pathLst>
                <a:path w="30305" h="28512" extrusionOk="0">
                  <a:moveTo>
                    <a:pt x="28511" y="1"/>
                  </a:moveTo>
                  <a:lnTo>
                    <a:pt x="0" y="28512"/>
                  </a:lnTo>
                  <a:lnTo>
                    <a:pt x="1793" y="28512"/>
                  </a:lnTo>
                  <a:lnTo>
                    <a:pt x="303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3"/>
          <p:cNvSpPr txBox="1">
            <a:spLocks noGrp="1"/>
          </p:cNvSpPr>
          <p:nvPr>
            <p:ph type="subTitle" idx="1"/>
          </p:nvPr>
        </p:nvSpPr>
        <p:spPr>
          <a:xfrm>
            <a:off x="2003675" y="2723150"/>
            <a:ext cx="3941100" cy="710400"/>
          </a:xfrm>
          <a:prstGeom prst="rect">
            <a:avLst/>
          </a:prstGeom>
        </p:spPr>
        <p:txBody>
          <a:bodyPr spcFirstLastPara="1" wrap="square" lIns="91425" tIns="91425" rIns="91425" bIns="91425" anchor="t" anchorCtr="0">
            <a:noAutofit/>
          </a:bodyPr>
          <a:lstStyle>
            <a:lvl1pPr lvl="0" algn="r">
              <a:spcBef>
                <a:spcPts val="0"/>
              </a:spcBef>
              <a:spcAft>
                <a:spcPts val="0"/>
              </a:spcAft>
              <a:buSzPts val="1600"/>
              <a:buNone/>
              <a:defRPr sz="1800">
                <a:solidFill>
                  <a:schemeClr val="lt1"/>
                </a:solidFill>
              </a:defRPr>
            </a:lvl1pPr>
            <a:lvl2pPr lvl="1">
              <a:spcBef>
                <a:spcPts val="1600"/>
              </a:spcBef>
              <a:spcAft>
                <a:spcPts val="0"/>
              </a:spcAft>
              <a:buSzPts val="1600"/>
              <a:buNone/>
              <a:defRPr/>
            </a:lvl2pPr>
            <a:lvl3pPr lvl="2">
              <a:spcBef>
                <a:spcPts val="1600"/>
              </a:spcBef>
              <a:spcAft>
                <a:spcPts val="0"/>
              </a:spcAft>
              <a:buSzPts val="1600"/>
              <a:buNone/>
              <a:defRPr/>
            </a:lvl3pPr>
            <a:lvl4pPr lvl="3">
              <a:spcBef>
                <a:spcPts val="1600"/>
              </a:spcBef>
              <a:spcAft>
                <a:spcPts val="0"/>
              </a:spcAft>
              <a:buSzPts val="1600"/>
              <a:buNone/>
              <a:defRPr/>
            </a:lvl4pPr>
            <a:lvl5pPr lvl="4">
              <a:spcBef>
                <a:spcPts val="1600"/>
              </a:spcBef>
              <a:spcAft>
                <a:spcPts val="0"/>
              </a:spcAft>
              <a:buSzPts val="1600"/>
              <a:buNone/>
              <a:defRPr/>
            </a:lvl5pPr>
            <a:lvl6pPr lvl="5">
              <a:spcBef>
                <a:spcPts val="1600"/>
              </a:spcBef>
              <a:spcAft>
                <a:spcPts val="0"/>
              </a:spcAft>
              <a:buSzPts val="1600"/>
              <a:buNone/>
              <a:defRPr/>
            </a:lvl6pPr>
            <a:lvl7pPr lvl="6">
              <a:spcBef>
                <a:spcPts val="1600"/>
              </a:spcBef>
              <a:spcAft>
                <a:spcPts val="0"/>
              </a:spcAft>
              <a:buSzPts val="1600"/>
              <a:buNone/>
              <a:defRPr/>
            </a:lvl7pPr>
            <a:lvl8pPr lvl="7">
              <a:spcBef>
                <a:spcPts val="1600"/>
              </a:spcBef>
              <a:spcAft>
                <a:spcPts val="0"/>
              </a:spcAft>
              <a:buSzPts val="1600"/>
              <a:buNone/>
              <a:defRPr/>
            </a:lvl8pPr>
            <a:lvl9pPr lvl="8">
              <a:spcBef>
                <a:spcPts val="1600"/>
              </a:spcBef>
              <a:spcAft>
                <a:spcPts val="1600"/>
              </a:spcAft>
              <a:buSzPts val="1600"/>
              <a:buNone/>
              <a:defRPr/>
            </a:lvl9pPr>
          </a:lstStyle>
          <a:p>
            <a:endParaRPr/>
          </a:p>
        </p:txBody>
      </p:sp>
      <p:sp>
        <p:nvSpPr>
          <p:cNvPr id="48" name="Google Shape;48;p3"/>
          <p:cNvSpPr/>
          <p:nvPr/>
        </p:nvSpPr>
        <p:spPr>
          <a:xfrm>
            <a:off x="247350" y="2913714"/>
            <a:ext cx="64875" cy="64913"/>
          </a:xfrm>
          <a:custGeom>
            <a:avLst/>
            <a:gdLst/>
            <a:ahLst/>
            <a:cxnLst/>
            <a:rect l="l" t="t" r="r" b="b"/>
            <a:pathLst>
              <a:path w="2675" h="2676" extrusionOk="0">
                <a:moveTo>
                  <a:pt x="0" y="1"/>
                </a:moveTo>
                <a:lnTo>
                  <a:pt x="0" y="2676"/>
                </a:lnTo>
                <a:lnTo>
                  <a:pt x="2675" y="2676"/>
                </a:lnTo>
                <a:lnTo>
                  <a:pt x="2675"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3"/>
          <p:cNvSpPr/>
          <p:nvPr/>
        </p:nvSpPr>
        <p:spPr>
          <a:xfrm>
            <a:off x="247350" y="2752257"/>
            <a:ext cx="64875" cy="64889"/>
          </a:xfrm>
          <a:custGeom>
            <a:avLst/>
            <a:gdLst/>
            <a:ahLst/>
            <a:cxnLst/>
            <a:rect l="l" t="t" r="r" b="b"/>
            <a:pathLst>
              <a:path w="2675" h="2675" extrusionOk="0">
                <a:moveTo>
                  <a:pt x="0" y="0"/>
                </a:moveTo>
                <a:lnTo>
                  <a:pt x="0" y="2675"/>
                </a:lnTo>
                <a:lnTo>
                  <a:pt x="2675" y="2675"/>
                </a:lnTo>
                <a:lnTo>
                  <a:pt x="2675" y="0"/>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3"/>
          <p:cNvSpPr/>
          <p:nvPr/>
        </p:nvSpPr>
        <p:spPr>
          <a:xfrm>
            <a:off x="247350" y="2590777"/>
            <a:ext cx="64875" cy="64161"/>
          </a:xfrm>
          <a:custGeom>
            <a:avLst/>
            <a:gdLst/>
            <a:ahLst/>
            <a:cxnLst/>
            <a:rect l="l" t="t" r="r" b="b"/>
            <a:pathLst>
              <a:path w="2675" h="2645" extrusionOk="0">
                <a:moveTo>
                  <a:pt x="0" y="0"/>
                </a:moveTo>
                <a:lnTo>
                  <a:pt x="0" y="2645"/>
                </a:lnTo>
                <a:lnTo>
                  <a:pt x="2675" y="2645"/>
                </a:lnTo>
                <a:lnTo>
                  <a:pt x="2675" y="0"/>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3"/>
          <p:cNvSpPr/>
          <p:nvPr/>
        </p:nvSpPr>
        <p:spPr>
          <a:xfrm>
            <a:off x="247339" y="3114855"/>
            <a:ext cx="1611574" cy="1722263"/>
          </a:xfrm>
          <a:custGeom>
            <a:avLst/>
            <a:gdLst/>
            <a:ahLst/>
            <a:cxnLst/>
            <a:rect l="l" t="t" r="r" b="b"/>
            <a:pathLst>
              <a:path w="57510" h="61460" extrusionOk="0">
                <a:moveTo>
                  <a:pt x="1" y="0"/>
                </a:moveTo>
                <a:lnTo>
                  <a:pt x="1" y="61460"/>
                </a:lnTo>
                <a:lnTo>
                  <a:pt x="57510" y="61460"/>
                </a:lnTo>
                <a:lnTo>
                  <a:pt x="57510" y="59545"/>
                </a:lnTo>
                <a:lnTo>
                  <a:pt x="2281" y="59545"/>
                </a:lnTo>
                <a:lnTo>
                  <a:pt x="228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1">
  <p:cSld name="CUSTOM_2">
    <p:spTree>
      <p:nvGrpSpPr>
        <p:cNvPr id="1" name="Shape 521"/>
        <p:cNvGrpSpPr/>
        <p:nvPr/>
      </p:nvGrpSpPr>
      <p:grpSpPr>
        <a:xfrm>
          <a:off x="0" y="0"/>
          <a:ext cx="0" cy="0"/>
          <a:chOff x="0" y="0"/>
          <a:chExt cx="0" cy="0"/>
        </a:xfrm>
      </p:grpSpPr>
      <p:sp>
        <p:nvSpPr>
          <p:cNvPr id="522" name="Google Shape;522;p21"/>
          <p:cNvSpPr/>
          <p:nvPr/>
        </p:nvSpPr>
        <p:spPr>
          <a:xfrm>
            <a:off x="-147190" y="222262"/>
            <a:ext cx="1050371" cy="988226"/>
          </a:xfrm>
          <a:custGeom>
            <a:avLst/>
            <a:gdLst/>
            <a:ahLst/>
            <a:cxnLst/>
            <a:rect l="l" t="t" r="r" b="b"/>
            <a:pathLst>
              <a:path w="30305" h="28512" extrusionOk="0">
                <a:moveTo>
                  <a:pt x="28511" y="1"/>
                </a:moveTo>
                <a:lnTo>
                  <a:pt x="0" y="28512"/>
                </a:lnTo>
                <a:lnTo>
                  <a:pt x="1793" y="28512"/>
                </a:lnTo>
                <a:lnTo>
                  <a:pt x="303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3" name="Google Shape;523;p21"/>
          <p:cNvGrpSpPr/>
          <p:nvPr/>
        </p:nvGrpSpPr>
        <p:grpSpPr>
          <a:xfrm>
            <a:off x="-353382" y="-406388"/>
            <a:ext cx="1507838" cy="1046179"/>
            <a:chOff x="3916750" y="1194074"/>
            <a:chExt cx="1087593" cy="754601"/>
          </a:xfrm>
        </p:grpSpPr>
        <p:sp>
          <p:nvSpPr>
            <p:cNvPr id="524" name="Google Shape;524;p21"/>
            <p:cNvSpPr/>
            <p:nvPr/>
          </p:nvSpPr>
          <p:spPr>
            <a:xfrm>
              <a:off x="3916750" y="1351375"/>
              <a:ext cx="642125" cy="597300"/>
            </a:xfrm>
            <a:custGeom>
              <a:avLst/>
              <a:gdLst/>
              <a:ahLst/>
              <a:cxnLst/>
              <a:rect l="l" t="t" r="r" b="b"/>
              <a:pathLst>
                <a:path w="25685" h="23892" extrusionOk="0">
                  <a:moveTo>
                    <a:pt x="23892" y="0"/>
                  </a:moveTo>
                  <a:lnTo>
                    <a:pt x="1" y="23891"/>
                  </a:lnTo>
                  <a:lnTo>
                    <a:pt x="1764" y="23891"/>
                  </a:lnTo>
                  <a:lnTo>
                    <a:pt x="25685" y="0"/>
                  </a:lnTo>
                  <a:close/>
                </a:path>
              </a:pathLst>
            </a:custGeom>
            <a:solidFill>
              <a:srgbClr val="AB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21"/>
            <p:cNvSpPr/>
            <p:nvPr/>
          </p:nvSpPr>
          <p:spPr>
            <a:xfrm>
              <a:off x="4246718" y="1194074"/>
              <a:ext cx="757625" cy="712800"/>
            </a:xfrm>
            <a:custGeom>
              <a:avLst/>
              <a:gdLst/>
              <a:ahLst/>
              <a:cxnLst/>
              <a:rect l="l" t="t" r="r" b="b"/>
              <a:pathLst>
                <a:path w="30305" h="28512" extrusionOk="0">
                  <a:moveTo>
                    <a:pt x="28511" y="1"/>
                  </a:moveTo>
                  <a:lnTo>
                    <a:pt x="0" y="28512"/>
                  </a:lnTo>
                  <a:lnTo>
                    <a:pt x="1793" y="28512"/>
                  </a:lnTo>
                  <a:lnTo>
                    <a:pt x="303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 name="Google Shape;526;p21"/>
          <p:cNvGrpSpPr/>
          <p:nvPr/>
        </p:nvGrpSpPr>
        <p:grpSpPr>
          <a:xfrm rot="10800000">
            <a:off x="7894068" y="4592984"/>
            <a:ext cx="1507838" cy="1046179"/>
            <a:chOff x="3916750" y="1194074"/>
            <a:chExt cx="1087593" cy="754601"/>
          </a:xfrm>
        </p:grpSpPr>
        <p:sp>
          <p:nvSpPr>
            <p:cNvPr id="527" name="Google Shape;527;p21"/>
            <p:cNvSpPr/>
            <p:nvPr/>
          </p:nvSpPr>
          <p:spPr>
            <a:xfrm>
              <a:off x="3916750" y="1351375"/>
              <a:ext cx="642125" cy="597300"/>
            </a:xfrm>
            <a:custGeom>
              <a:avLst/>
              <a:gdLst/>
              <a:ahLst/>
              <a:cxnLst/>
              <a:rect l="l" t="t" r="r" b="b"/>
              <a:pathLst>
                <a:path w="25685" h="23892" extrusionOk="0">
                  <a:moveTo>
                    <a:pt x="23892" y="0"/>
                  </a:moveTo>
                  <a:lnTo>
                    <a:pt x="1" y="23891"/>
                  </a:lnTo>
                  <a:lnTo>
                    <a:pt x="1764" y="23891"/>
                  </a:lnTo>
                  <a:lnTo>
                    <a:pt x="25685" y="0"/>
                  </a:lnTo>
                  <a:close/>
                </a:path>
              </a:pathLst>
            </a:custGeom>
            <a:solidFill>
              <a:srgbClr val="AB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21"/>
            <p:cNvSpPr/>
            <p:nvPr/>
          </p:nvSpPr>
          <p:spPr>
            <a:xfrm>
              <a:off x="4246718" y="1194074"/>
              <a:ext cx="757625" cy="712800"/>
            </a:xfrm>
            <a:custGeom>
              <a:avLst/>
              <a:gdLst/>
              <a:ahLst/>
              <a:cxnLst/>
              <a:rect l="l" t="t" r="r" b="b"/>
              <a:pathLst>
                <a:path w="30305" h="28512" extrusionOk="0">
                  <a:moveTo>
                    <a:pt x="28511" y="1"/>
                  </a:moveTo>
                  <a:lnTo>
                    <a:pt x="0" y="28512"/>
                  </a:lnTo>
                  <a:lnTo>
                    <a:pt x="1793" y="28512"/>
                  </a:lnTo>
                  <a:lnTo>
                    <a:pt x="303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9" name="Google Shape;529;p21"/>
          <p:cNvSpPr/>
          <p:nvPr/>
        </p:nvSpPr>
        <p:spPr>
          <a:xfrm rot="10800000">
            <a:off x="8145343" y="4022287"/>
            <a:ext cx="1050371" cy="988226"/>
          </a:xfrm>
          <a:custGeom>
            <a:avLst/>
            <a:gdLst/>
            <a:ahLst/>
            <a:cxnLst/>
            <a:rect l="l" t="t" r="r" b="b"/>
            <a:pathLst>
              <a:path w="30305" h="28512" extrusionOk="0">
                <a:moveTo>
                  <a:pt x="28511" y="1"/>
                </a:moveTo>
                <a:lnTo>
                  <a:pt x="0" y="28512"/>
                </a:lnTo>
                <a:lnTo>
                  <a:pt x="1793" y="28512"/>
                </a:lnTo>
                <a:lnTo>
                  <a:pt x="303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21"/>
          <p:cNvSpPr txBox="1">
            <a:spLocks noGrp="1"/>
          </p:cNvSpPr>
          <p:nvPr>
            <p:ph type="title"/>
          </p:nvPr>
        </p:nvSpPr>
        <p:spPr>
          <a:xfrm>
            <a:off x="713225" y="539500"/>
            <a:ext cx="7717800" cy="625800"/>
          </a:xfrm>
          <a:prstGeom prst="rect">
            <a:avLst/>
          </a:prstGeom>
        </p:spPr>
        <p:txBody>
          <a:bodyPr spcFirstLastPara="1" wrap="square" lIns="91425" tIns="91425" rIns="91425" bIns="91425" anchor="t" anchorCtr="0">
            <a:noAutofit/>
          </a:bodyPr>
          <a:lstStyle>
            <a:lvl1pPr lvl="0" rtl="0">
              <a:spcBef>
                <a:spcPts val="0"/>
              </a:spcBef>
              <a:spcAft>
                <a:spcPts val="0"/>
              </a:spcAft>
              <a:buSzPts val="3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text">
  <p:cSld name="CUSTOM_2_4">
    <p:spTree>
      <p:nvGrpSpPr>
        <p:cNvPr id="1" name="Shape 531"/>
        <p:cNvGrpSpPr/>
        <p:nvPr/>
      </p:nvGrpSpPr>
      <p:grpSpPr>
        <a:xfrm>
          <a:off x="0" y="0"/>
          <a:ext cx="0" cy="0"/>
          <a:chOff x="0" y="0"/>
          <a:chExt cx="0" cy="0"/>
        </a:xfrm>
      </p:grpSpPr>
      <p:sp>
        <p:nvSpPr>
          <p:cNvPr id="532" name="Google Shape;532;p22"/>
          <p:cNvSpPr/>
          <p:nvPr/>
        </p:nvSpPr>
        <p:spPr>
          <a:xfrm>
            <a:off x="713225" y="1377800"/>
            <a:ext cx="7702800" cy="3118500"/>
          </a:xfrm>
          <a:prstGeom prst="rect">
            <a:avLst/>
          </a:prstGeom>
          <a:noFill/>
          <a:ln w="3810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22"/>
          <p:cNvSpPr/>
          <p:nvPr/>
        </p:nvSpPr>
        <p:spPr>
          <a:xfrm>
            <a:off x="1017834" y="1650300"/>
            <a:ext cx="7093500" cy="2573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22"/>
          <p:cNvSpPr/>
          <p:nvPr/>
        </p:nvSpPr>
        <p:spPr>
          <a:xfrm>
            <a:off x="-147190" y="222262"/>
            <a:ext cx="1050371" cy="988226"/>
          </a:xfrm>
          <a:custGeom>
            <a:avLst/>
            <a:gdLst/>
            <a:ahLst/>
            <a:cxnLst/>
            <a:rect l="l" t="t" r="r" b="b"/>
            <a:pathLst>
              <a:path w="30305" h="28512" extrusionOk="0">
                <a:moveTo>
                  <a:pt x="28511" y="1"/>
                </a:moveTo>
                <a:lnTo>
                  <a:pt x="0" y="28512"/>
                </a:lnTo>
                <a:lnTo>
                  <a:pt x="1793" y="28512"/>
                </a:lnTo>
                <a:lnTo>
                  <a:pt x="303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5" name="Google Shape;535;p22"/>
          <p:cNvGrpSpPr/>
          <p:nvPr/>
        </p:nvGrpSpPr>
        <p:grpSpPr>
          <a:xfrm>
            <a:off x="-353382" y="-406388"/>
            <a:ext cx="1507838" cy="1046179"/>
            <a:chOff x="3916750" y="1194074"/>
            <a:chExt cx="1087593" cy="754601"/>
          </a:xfrm>
        </p:grpSpPr>
        <p:sp>
          <p:nvSpPr>
            <p:cNvPr id="536" name="Google Shape;536;p22"/>
            <p:cNvSpPr/>
            <p:nvPr/>
          </p:nvSpPr>
          <p:spPr>
            <a:xfrm>
              <a:off x="3916750" y="1351375"/>
              <a:ext cx="642125" cy="597300"/>
            </a:xfrm>
            <a:custGeom>
              <a:avLst/>
              <a:gdLst/>
              <a:ahLst/>
              <a:cxnLst/>
              <a:rect l="l" t="t" r="r" b="b"/>
              <a:pathLst>
                <a:path w="25685" h="23892" extrusionOk="0">
                  <a:moveTo>
                    <a:pt x="23892" y="0"/>
                  </a:moveTo>
                  <a:lnTo>
                    <a:pt x="1" y="23891"/>
                  </a:lnTo>
                  <a:lnTo>
                    <a:pt x="1764" y="23891"/>
                  </a:lnTo>
                  <a:lnTo>
                    <a:pt x="25685" y="0"/>
                  </a:lnTo>
                  <a:close/>
                </a:path>
              </a:pathLst>
            </a:custGeom>
            <a:solidFill>
              <a:srgbClr val="AB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22"/>
            <p:cNvSpPr/>
            <p:nvPr/>
          </p:nvSpPr>
          <p:spPr>
            <a:xfrm>
              <a:off x="4246718" y="1194074"/>
              <a:ext cx="757625" cy="712800"/>
            </a:xfrm>
            <a:custGeom>
              <a:avLst/>
              <a:gdLst/>
              <a:ahLst/>
              <a:cxnLst/>
              <a:rect l="l" t="t" r="r" b="b"/>
              <a:pathLst>
                <a:path w="30305" h="28512" extrusionOk="0">
                  <a:moveTo>
                    <a:pt x="28511" y="1"/>
                  </a:moveTo>
                  <a:lnTo>
                    <a:pt x="0" y="28512"/>
                  </a:lnTo>
                  <a:lnTo>
                    <a:pt x="1793" y="28512"/>
                  </a:lnTo>
                  <a:lnTo>
                    <a:pt x="303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 name="Google Shape;538;p22"/>
          <p:cNvGrpSpPr/>
          <p:nvPr/>
        </p:nvGrpSpPr>
        <p:grpSpPr>
          <a:xfrm rot="10800000">
            <a:off x="7894068" y="4592984"/>
            <a:ext cx="1507838" cy="1046179"/>
            <a:chOff x="3916750" y="1194074"/>
            <a:chExt cx="1087593" cy="754601"/>
          </a:xfrm>
        </p:grpSpPr>
        <p:sp>
          <p:nvSpPr>
            <p:cNvPr id="539" name="Google Shape;539;p22"/>
            <p:cNvSpPr/>
            <p:nvPr/>
          </p:nvSpPr>
          <p:spPr>
            <a:xfrm>
              <a:off x="3916750" y="1351375"/>
              <a:ext cx="642125" cy="597300"/>
            </a:xfrm>
            <a:custGeom>
              <a:avLst/>
              <a:gdLst/>
              <a:ahLst/>
              <a:cxnLst/>
              <a:rect l="l" t="t" r="r" b="b"/>
              <a:pathLst>
                <a:path w="25685" h="23892" extrusionOk="0">
                  <a:moveTo>
                    <a:pt x="23892" y="0"/>
                  </a:moveTo>
                  <a:lnTo>
                    <a:pt x="1" y="23891"/>
                  </a:lnTo>
                  <a:lnTo>
                    <a:pt x="1764" y="23891"/>
                  </a:lnTo>
                  <a:lnTo>
                    <a:pt x="25685" y="0"/>
                  </a:lnTo>
                  <a:close/>
                </a:path>
              </a:pathLst>
            </a:custGeom>
            <a:solidFill>
              <a:srgbClr val="AB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22"/>
            <p:cNvSpPr/>
            <p:nvPr/>
          </p:nvSpPr>
          <p:spPr>
            <a:xfrm>
              <a:off x="4246718" y="1194074"/>
              <a:ext cx="757625" cy="712800"/>
            </a:xfrm>
            <a:custGeom>
              <a:avLst/>
              <a:gdLst/>
              <a:ahLst/>
              <a:cxnLst/>
              <a:rect l="l" t="t" r="r" b="b"/>
              <a:pathLst>
                <a:path w="30305" h="28512" extrusionOk="0">
                  <a:moveTo>
                    <a:pt x="28511" y="1"/>
                  </a:moveTo>
                  <a:lnTo>
                    <a:pt x="0" y="28512"/>
                  </a:lnTo>
                  <a:lnTo>
                    <a:pt x="1793" y="28512"/>
                  </a:lnTo>
                  <a:lnTo>
                    <a:pt x="303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41" name="Google Shape;541;p22"/>
          <p:cNvSpPr/>
          <p:nvPr/>
        </p:nvSpPr>
        <p:spPr>
          <a:xfrm rot="10800000">
            <a:off x="8145343" y="4022287"/>
            <a:ext cx="1050371" cy="988226"/>
          </a:xfrm>
          <a:custGeom>
            <a:avLst/>
            <a:gdLst/>
            <a:ahLst/>
            <a:cxnLst/>
            <a:rect l="l" t="t" r="r" b="b"/>
            <a:pathLst>
              <a:path w="30305" h="28512" extrusionOk="0">
                <a:moveTo>
                  <a:pt x="28511" y="1"/>
                </a:moveTo>
                <a:lnTo>
                  <a:pt x="0" y="28512"/>
                </a:lnTo>
                <a:lnTo>
                  <a:pt x="1793" y="28512"/>
                </a:lnTo>
                <a:lnTo>
                  <a:pt x="303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22"/>
          <p:cNvSpPr txBox="1">
            <a:spLocks noGrp="1"/>
          </p:cNvSpPr>
          <p:nvPr>
            <p:ph type="title"/>
          </p:nvPr>
        </p:nvSpPr>
        <p:spPr>
          <a:xfrm>
            <a:off x="713225" y="539500"/>
            <a:ext cx="7717800" cy="625800"/>
          </a:xfrm>
          <a:prstGeom prst="rect">
            <a:avLst/>
          </a:prstGeom>
        </p:spPr>
        <p:txBody>
          <a:bodyPr spcFirstLastPara="1" wrap="square" lIns="91425" tIns="91425" rIns="91425" bIns="91425" anchor="t" anchorCtr="0">
            <a:noAutofit/>
          </a:bodyPr>
          <a:lstStyle>
            <a:lvl1pPr lvl="0" rtl="0">
              <a:spcBef>
                <a:spcPts val="0"/>
              </a:spcBef>
              <a:spcAft>
                <a:spcPts val="0"/>
              </a:spcAft>
              <a:buSzPts val="3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43" name="Google Shape;543;p22"/>
          <p:cNvSpPr txBox="1">
            <a:spLocks noGrp="1"/>
          </p:cNvSpPr>
          <p:nvPr>
            <p:ph type="subTitle" idx="1"/>
          </p:nvPr>
        </p:nvSpPr>
        <p:spPr>
          <a:xfrm>
            <a:off x="2008625" y="2002825"/>
            <a:ext cx="5149800" cy="2004000"/>
          </a:xfrm>
          <a:prstGeom prst="rect">
            <a:avLst/>
          </a:prstGeom>
        </p:spPr>
        <p:txBody>
          <a:bodyPr spcFirstLastPara="1" wrap="square" lIns="91425" tIns="91425" rIns="91425" bIns="91425" anchor="ctr" anchorCtr="0">
            <a:noAutofit/>
          </a:bodyPr>
          <a:lstStyle>
            <a:lvl1pPr lvl="0">
              <a:spcBef>
                <a:spcPts val="0"/>
              </a:spcBef>
              <a:spcAft>
                <a:spcPts val="0"/>
              </a:spcAft>
              <a:buClr>
                <a:schemeClr val="dk1"/>
              </a:buClr>
              <a:buSzPts val="1600"/>
              <a:buNone/>
              <a:defRPr>
                <a:solidFill>
                  <a:schemeClr val="dk1"/>
                </a:solidFill>
              </a:defRPr>
            </a:lvl1pPr>
            <a:lvl2pPr lvl="1">
              <a:spcBef>
                <a:spcPts val="1600"/>
              </a:spcBef>
              <a:spcAft>
                <a:spcPts val="0"/>
              </a:spcAft>
              <a:buSzPts val="1600"/>
              <a:buNone/>
              <a:defRPr/>
            </a:lvl2pPr>
            <a:lvl3pPr lvl="2">
              <a:spcBef>
                <a:spcPts val="1600"/>
              </a:spcBef>
              <a:spcAft>
                <a:spcPts val="0"/>
              </a:spcAft>
              <a:buSzPts val="1600"/>
              <a:buNone/>
              <a:defRPr/>
            </a:lvl3pPr>
            <a:lvl4pPr lvl="3">
              <a:spcBef>
                <a:spcPts val="1600"/>
              </a:spcBef>
              <a:spcAft>
                <a:spcPts val="0"/>
              </a:spcAft>
              <a:buSzPts val="1600"/>
              <a:buNone/>
              <a:defRPr/>
            </a:lvl4pPr>
            <a:lvl5pPr lvl="4">
              <a:spcBef>
                <a:spcPts val="1600"/>
              </a:spcBef>
              <a:spcAft>
                <a:spcPts val="0"/>
              </a:spcAft>
              <a:buSzPts val="1600"/>
              <a:buNone/>
              <a:defRPr/>
            </a:lvl5pPr>
            <a:lvl6pPr lvl="5">
              <a:spcBef>
                <a:spcPts val="1600"/>
              </a:spcBef>
              <a:spcAft>
                <a:spcPts val="0"/>
              </a:spcAft>
              <a:buSzPts val="1600"/>
              <a:buNone/>
              <a:defRPr/>
            </a:lvl6pPr>
            <a:lvl7pPr lvl="6">
              <a:spcBef>
                <a:spcPts val="1600"/>
              </a:spcBef>
              <a:spcAft>
                <a:spcPts val="0"/>
              </a:spcAft>
              <a:buSzPts val="1600"/>
              <a:buNone/>
              <a:defRPr/>
            </a:lvl7pPr>
            <a:lvl8pPr lvl="7">
              <a:spcBef>
                <a:spcPts val="1600"/>
              </a:spcBef>
              <a:spcAft>
                <a:spcPts val="0"/>
              </a:spcAft>
              <a:buSzPts val="1600"/>
              <a:buNone/>
              <a:defRPr/>
            </a:lvl8pPr>
            <a:lvl9pPr lvl="8">
              <a:spcBef>
                <a:spcPts val="1600"/>
              </a:spcBef>
              <a:spcAft>
                <a:spcPts val="1600"/>
              </a:spcAft>
              <a:buSzPts val="1600"/>
              <a:buNone/>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only 2">
  <p:cSld name="CUSTOM_2_3">
    <p:spTree>
      <p:nvGrpSpPr>
        <p:cNvPr id="1" name="Shape 544"/>
        <p:cNvGrpSpPr/>
        <p:nvPr/>
      </p:nvGrpSpPr>
      <p:grpSpPr>
        <a:xfrm>
          <a:off x="0" y="0"/>
          <a:ext cx="0" cy="0"/>
          <a:chOff x="0" y="0"/>
          <a:chExt cx="0" cy="0"/>
        </a:xfrm>
      </p:grpSpPr>
      <p:sp>
        <p:nvSpPr>
          <p:cNvPr id="545" name="Google Shape;545;p23"/>
          <p:cNvSpPr txBox="1">
            <a:spLocks noGrp="1"/>
          </p:cNvSpPr>
          <p:nvPr>
            <p:ph type="title"/>
          </p:nvPr>
        </p:nvSpPr>
        <p:spPr>
          <a:xfrm>
            <a:off x="713225" y="539500"/>
            <a:ext cx="7717800" cy="625800"/>
          </a:xfrm>
          <a:prstGeom prst="rect">
            <a:avLst/>
          </a:prstGeom>
        </p:spPr>
        <p:txBody>
          <a:bodyPr spcFirstLastPara="1" wrap="square" lIns="91425" tIns="91425" rIns="91425" bIns="91425" anchor="t" anchorCtr="0">
            <a:noAutofit/>
          </a:bodyPr>
          <a:lstStyle>
            <a:lvl1pPr lvl="0" rtl="0">
              <a:spcBef>
                <a:spcPts val="0"/>
              </a:spcBef>
              <a:spcAft>
                <a:spcPts val="0"/>
              </a:spcAft>
              <a:buSzPts val="3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546" name="Google Shape;546;p23"/>
          <p:cNvGrpSpPr/>
          <p:nvPr/>
        </p:nvGrpSpPr>
        <p:grpSpPr>
          <a:xfrm rot="-5400000">
            <a:off x="8582400" y="2517013"/>
            <a:ext cx="519025" cy="109450"/>
            <a:chOff x="3792125" y="4705525"/>
            <a:chExt cx="519025" cy="109450"/>
          </a:xfrm>
        </p:grpSpPr>
        <p:sp>
          <p:nvSpPr>
            <p:cNvPr id="547" name="Google Shape;547;p23"/>
            <p:cNvSpPr/>
            <p:nvPr/>
          </p:nvSpPr>
          <p:spPr>
            <a:xfrm>
              <a:off x="3792125" y="4705525"/>
              <a:ext cx="126175" cy="109450"/>
            </a:xfrm>
            <a:custGeom>
              <a:avLst/>
              <a:gdLst/>
              <a:ahLst/>
              <a:cxnLst/>
              <a:rect l="l" t="t" r="r" b="b"/>
              <a:pathLst>
                <a:path w="5047" h="4378" extrusionOk="0">
                  <a:moveTo>
                    <a:pt x="2524" y="1"/>
                  </a:moveTo>
                  <a:lnTo>
                    <a:pt x="1" y="4378"/>
                  </a:lnTo>
                  <a:lnTo>
                    <a:pt x="5046" y="4378"/>
                  </a:lnTo>
                  <a:lnTo>
                    <a:pt x="25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23"/>
            <p:cNvSpPr/>
            <p:nvPr/>
          </p:nvSpPr>
          <p:spPr>
            <a:xfrm>
              <a:off x="3988175" y="4705525"/>
              <a:ext cx="126175" cy="109450"/>
            </a:xfrm>
            <a:custGeom>
              <a:avLst/>
              <a:gdLst/>
              <a:ahLst/>
              <a:cxnLst/>
              <a:rect l="l" t="t" r="r" b="b"/>
              <a:pathLst>
                <a:path w="5047" h="4378" extrusionOk="0">
                  <a:moveTo>
                    <a:pt x="2524" y="1"/>
                  </a:moveTo>
                  <a:lnTo>
                    <a:pt x="1" y="4378"/>
                  </a:lnTo>
                  <a:lnTo>
                    <a:pt x="5046" y="4378"/>
                  </a:lnTo>
                  <a:lnTo>
                    <a:pt x="25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23"/>
            <p:cNvSpPr/>
            <p:nvPr/>
          </p:nvSpPr>
          <p:spPr>
            <a:xfrm>
              <a:off x="4185000" y="4705525"/>
              <a:ext cx="126150" cy="109450"/>
            </a:xfrm>
            <a:custGeom>
              <a:avLst/>
              <a:gdLst/>
              <a:ahLst/>
              <a:cxnLst/>
              <a:rect l="l" t="t" r="r" b="b"/>
              <a:pathLst>
                <a:path w="5046" h="4378" extrusionOk="0">
                  <a:moveTo>
                    <a:pt x="2523" y="1"/>
                  </a:moveTo>
                  <a:lnTo>
                    <a:pt x="0" y="4378"/>
                  </a:lnTo>
                  <a:lnTo>
                    <a:pt x="5046" y="4378"/>
                  </a:lnTo>
                  <a:lnTo>
                    <a:pt x="2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0" name="Google Shape;550;p23"/>
          <p:cNvSpPr/>
          <p:nvPr/>
        </p:nvSpPr>
        <p:spPr>
          <a:xfrm>
            <a:off x="247350" y="2913714"/>
            <a:ext cx="64875" cy="64913"/>
          </a:xfrm>
          <a:custGeom>
            <a:avLst/>
            <a:gdLst/>
            <a:ahLst/>
            <a:cxnLst/>
            <a:rect l="l" t="t" r="r" b="b"/>
            <a:pathLst>
              <a:path w="2675" h="2676" extrusionOk="0">
                <a:moveTo>
                  <a:pt x="0" y="1"/>
                </a:moveTo>
                <a:lnTo>
                  <a:pt x="0" y="2676"/>
                </a:lnTo>
                <a:lnTo>
                  <a:pt x="2675" y="2676"/>
                </a:lnTo>
                <a:lnTo>
                  <a:pt x="2675"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23"/>
          <p:cNvSpPr/>
          <p:nvPr/>
        </p:nvSpPr>
        <p:spPr>
          <a:xfrm>
            <a:off x="247350" y="2752257"/>
            <a:ext cx="64875" cy="64889"/>
          </a:xfrm>
          <a:custGeom>
            <a:avLst/>
            <a:gdLst/>
            <a:ahLst/>
            <a:cxnLst/>
            <a:rect l="l" t="t" r="r" b="b"/>
            <a:pathLst>
              <a:path w="2675" h="2675" extrusionOk="0">
                <a:moveTo>
                  <a:pt x="0" y="0"/>
                </a:moveTo>
                <a:lnTo>
                  <a:pt x="0" y="2675"/>
                </a:lnTo>
                <a:lnTo>
                  <a:pt x="2675" y="2675"/>
                </a:lnTo>
                <a:lnTo>
                  <a:pt x="2675" y="0"/>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23"/>
          <p:cNvSpPr/>
          <p:nvPr/>
        </p:nvSpPr>
        <p:spPr>
          <a:xfrm>
            <a:off x="247350" y="2590777"/>
            <a:ext cx="64875" cy="64161"/>
          </a:xfrm>
          <a:custGeom>
            <a:avLst/>
            <a:gdLst/>
            <a:ahLst/>
            <a:cxnLst/>
            <a:rect l="l" t="t" r="r" b="b"/>
            <a:pathLst>
              <a:path w="2675" h="2645" extrusionOk="0">
                <a:moveTo>
                  <a:pt x="0" y="0"/>
                </a:moveTo>
                <a:lnTo>
                  <a:pt x="0" y="2645"/>
                </a:lnTo>
                <a:lnTo>
                  <a:pt x="2675" y="2645"/>
                </a:lnTo>
                <a:lnTo>
                  <a:pt x="2675" y="0"/>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23"/>
          <p:cNvSpPr/>
          <p:nvPr/>
        </p:nvSpPr>
        <p:spPr>
          <a:xfrm>
            <a:off x="7285087" y="306378"/>
            <a:ext cx="1611574" cy="1722263"/>
          </a:xfrm>
          <a:custGeom>
            <a:avLst/>
            <a:gdLst/>
            <a:ahLst/>
            <a:cxnLst/>
            <a:rect l="l" t="t" r="r" b="b"/>
            <a:pathLst>
              <a:path w="57510" h="61460" extrusionOk="0">
                <a:moveTo>
                  <a:pt x="1" y="0"/>
                </a:moveTo>
                <a:lnTo>
                  <a:pt x="1" y="1915"/>
                </a:lnTo>
                <a:lnTo>
                  <a:pt x="55230" y="1915"/>
                </a:lnTo>
                <a:lnTo>
                  <a:pt x="55230" y="61460"/>
                </a:lnTo>
                <a:lnTo>
                  <a:pt x="57510" y="61460"/>
                </a:lnTo>
                <a:lnTo>
                  <a:pt x="575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23"/>
          <p:cNvSpPr/>
          <p:nvPr/>
        </p:nvSpPr>
        <p:spPr>
          <a:xfrm>
            <a:off x="247339" y="3114855"/>
            <a:ext cx="1611574" cy="1722263"/>
          </a:xfrm>
          <a:custGeom>
            <a:avLst/>
            <a:gdLst/>
            <a:ahLst/>
            <a:cxnLst/>
            <a:rect l="l" t="t" r="r" b="b"/>
            <a:pathLst>
              <a:path w="57510" h="61460" extrusionOk="0">
                <a:moveTo>
                  <a:pt x="1" y="0"/>
                </a:moveTo>
                <a:lnTo>
                  <a:pt x="1" y="61460"/>
                </a:lnTo>
                <a:lnTo>
                  <a:pt x="57510" y="61460"/>
                </a:lnTo>
                <a:lnTo>
                  <a:pt x="57510" y="59545"/>
                </a:lnTo>
                <a:lnTo>
                  <a:pt x="2281" y="59545"/>
                </a:lnTo>
                <a:lnTo>
                  <a:pt x="228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 and body 1">
  <p:cSld name="CUSTOM_2_3_1">
    <p:spTree>
      <p:nvGrpSpPr>
        <p:cNvPr id="1" name="Shape 555"/>
        <p:cNvGrpSpPr/>
        <p:nvPr/>
      </p:nvGrpSpPr>
      <p:grpSpPr>
        <a:xfrm>
          <a:off x="0" y="0"/>
          <a:ext cx="0" cy="0"/>
          <a:chOff x="0" y="0"/>
          <a:chExt cx="0" cy="0"/>
        </a:xfrm>
      </p:grpSpPr>
      <p:sp>
        <p:nvSpPr>
          <p:cNvPr id="556" name="Google Shape;556;p24"/>
          <p:cNvSpPr txBox="1">
            <a:spLocks noGrp="1"/>
          </p:cNvSpPr>
          <p:nvPr>
            <p:ph type="title"/>
          </p:nvPr>
        </p:nvSpPr>
        <p:spPr>
          <a:xfrm>
            <a:off x="713225" y="539500"/>
            <a:ext cx="3887700" cy="6258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57" name="Google Shape;557;p24"/>
          <p:cNvSpPr txBox="1">
            <a:spLocks noGrp="1"/>
          </p:cNvSpPr>
          <p:nvPr>
            <p:ph type="body" idx="1"/>
          </p:nvPr>
        </p:nvSpPr>
        <p:spPr>
          <a:xfrm>
            <a:off x="713225" y="1703250"/>
            <a:ext cx="3887700" cy="2904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rgbClr val="41294A"/>
              </a:buClr>
              <a:buSzPts val="1400"/>
              <a:buFont typeface="Montserrat"/>
              <a:buChar char="●"/>
              <a:defRPr/>
            </a:lvl1pPr>
            <a:lvl2pPr marL="914400" lvl="1" indent="-317500" rtl="0">
              <a:spcBef>
                <a:spcPts val="0"/>
              </a:spcBef>
              <a:spcAft>
                <a:spcPts val="0"/>
              </a:spcAft>
              <a:buClr>
                <a:srgbClr val="595959"/>
              </a:buClr>
              <a:buSzPts val="1400"/>
              <a:buFont typeface="Montserrat"/>
              <a:buChar char="○"/>
              <a:defRPr/>
            </a:lvl2pPr>
            <a:lvl3pPr marL="1371600" lvl="2" indent="-317500" rtl="0">
              <a:spcBef>
                <a:spcPts val="1600"/>
              </a:spcBef>
              <a:spcAft>
                <a:spcPts val="0"/>
              </a:spcAft>
              <a:buClr>
                <a:srgbClr val="595959"/>
              </a:buClr>
              <a:buSzPts val="1400"/>
              <a:buFont typeface="Montserrat"/>
              <a:buChar char="■"/>
              <a:defRPr/>
            </a:lvl3pPr>
            <a:lvl4pPr marL="1828800" lvl="3" indent="-317500" rtl="0">
              <a:spcBef>
                <a:spcPts val="1600"/>
              </a:spcBef>
              <a:spcAft>
                <a:spcPts val="0"/>
              </a:spcAft>
              <a:buClr>
                <a:srgbClr val="595959"/>
              </a:buClr>
              <a:buSzPts val="1400"/>
              <a:buFont typeface="Montserrat"/>
              <a:buChar char="●"/>
              <a:defRPr/>
            </a:lvl4pPr>
            <a:lvl5pPr marL="2286000" lvl="4" indent="-317500" rtl="0">
              <a:spcBef>
                <a:spcPts val="1600"/>
              </a:spcBef>
              <a:spcAft>
                <a:spcPts val="0"/>
              </a:spcAft>
              <a:buClr>
                <a:srgbClr val="595959"/>
              </a:buClr>
              <a:buSzPts val="1400"/>
              <a:buFont typeface="Montserrat"/>
              <a:buChar char="○"/>
              <a:defRPr/>
            </a:lvl5pPr>
            <a:lvl6pPr marL="2743200" lvl="5" indent="-317500" rtl="0">
              <a:spcBef>
                <a:spcPts val="1600"/>
              </a:spcBef>
              <a:spcAft>
                <a:spcPts val="0"/>
              </a:spcAft>
              <a:buClr>
                <a:srgbClr val="595959"/>
              </a:buClr>
              <a:buSzPts val="1400"/>
              <a:buFont typeface="Montserrat"/>
              <a:buChar char="■"/>
              <a:defRPr/>
            </a:lvl6pPr>
            <a:lvl7pPr marL="3200400" lvl="6" indent="-317500" rtl="0">
              <a:spcBef>
                <a:spcPts val="1600"/>
              </a:spcBef>
              <a:spcAft>
                <a:spcPts val="0"/>
              </a:spcAft>
              <a:buClr>
                <a:srgbClr val="595959"/>
              </a:buClr>
              <a:buSzPts val="1400"/>
              <a:buFont typeface="Montserrat"/>
              <a:buChar char="●"/>
              <a:defRPr/>
            </a:lvl7pPr>
            <a:lvl8pPr marL="3657600" lvl="7" indent="-317500" rtl="0">
              <a:spcBef>
                <a:spcPts val="1600"/>
              </a:spcBef>
              <a:spcAft>
                <a:spcPts val="0"/>
              </a:spcAft>
              <a:buClr>
                <a:srgbClr val="595959"/>
              </a:buClr>
              <a:buSzPts val="1400"/>
              <a:buFont typeface="Montserrat"/>
              <a:buChar char="○"/>
              <a:defRPr/>
            </a:lvl8pPr>
            <a:lvl9pPr marL="4114800" lvl="8" indent="-317500" rtl="0">
              <a:spcBef>
                <a:spcPts val="1600"/>
              </a:spcBef>
              <a:spcAft>
                <a:spcPts val="1600"/>
              </a:spcAft>
              <a:buClr>
                <a:srgbClr val="595959"/>
              </a:buClr>
              <a:buSzPts val="1400"/>
              <a:buFont typeface="Montserrat"/>
              <a:buChar char="■"/>
              <a:defRPr/>
            </a:lvl9pPr>
          </a:lstStyle>
          <a:p>
            <a:endParaRPr/>
          </a:p>
        </p:txBody>
      </p:sp>
      <p:grpSp>
        <p:nvGrpSpPr>
          <p:cNvPr id="558" name="Google Shape;558;p24"/>
          <p:cNvGrpSpPr/>
          <p:nvPr/>
        </p:nvGrpSpPr>
        <p:grpSpPr>
          <a:xfrm rot="-5400000">
            <a:off x="8582400" y="2517013"/>
            <a:ext cx="519025" cy="109450"/>
            <a:chOff x="3792125" y="4705525"/>
            <a:chExt cx="519025" cy="109450"/>
          </a:xfrm>
        </p:grpSpPr>
        <p:sp>
          <p:nvSpPr>
            <p:cNvPr id="559" name="Google Shape;559;p24"/>
            <p:cNvSpPr/>
            <p:nvPr/>
          </p:nvSpPr>
          <p:spPr>
            <a:xfrm>
              <a:off x="3792125" y="4705525"/>
              <a:ext cx="126175" cy="109450"/>
            </a:xfrm>
            <a:custGeom>
              <a:avLst/>
              <a:gdLst/>
              <a:ahLst/>
              <a:cxnLst/>
              <a:rect l="l" t="t" r="r" b="b"/>
              <a:pathLst>
                <a:path w="5047" h="4378" extrusionOk="0">
                  <a:moveTo>
                    <a:pt x="2524" y="1"/>
                  </a:moveTo>
                  <a:lnTo>
                    <a:pt x="1" y="4378"/>
                  </a:lnTo>
                  <a:lnTo>
                    <a:pt x="5046" y="4378"/>
                  </a:lnTo>
                  <a:lnTo>
                    <a:pt x="25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24"/>
            <p:cNvSpPr/>
            <p:nvPr/>
          </p:nvSpPr>
          <p:spPr>
            <a:xfrm>
              <a:off x="3988175" y="4705525"/>
              <a:ext cx="126175" cy="109450"/>
            </a:xfrm>
            <a:custGeom>
              <a:avLst/>
              <a:gdLst/>
              <a:ahLst/>
              <a:cxnLst/>
              <a:rect l="l" t="t" r="r" b="b"/>
              <a:pathLst>
                <a:path w="5047" h="4378" extrusionOk="0">
                  <a:moveTo>
                    <a:pt x="2524" y="1"/>
                  </a:moveTo>
                  <a:lnTo>
                    <a:pt x="1" y="4378"/>
                  </a:lnTo>
                  <a:lnTo>
                    <a:pt x="5046" y="4378"/>
                  </a:lnTo>
                  <a:lnTo>
                    <a:pt x="25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24"/>
            <p:cNvSpPr/>
            <p:nvPr/>
          </p:nvSpPr>
          <p:spPr>
            <a:xfrm>
              <a:off x="4185000" y="4705525"/>
              <a:ext cx="126150" cy="109450"/>
            </a:xfrm>
            <a:custGeom>
              <a:avLst/>
              <a:gdLst/>
              <a:ahLst/>
              <a:cxnLst/>
              <a:rect l="l" t="t" r="r" b="b"/>
              <a:pathLst>
                <a:path w="5046" h="4378" extrusionOk="0">
                  <a:moveTo>
                    <a:pt x="2523" y="1"/>
                  </a:moveTo>
                  <a:lnTo>
                    <a:pt x="0" y="4378"/>
                  </a:lnTo>
                  <a:lnTo>
                    <a:pt x="5046" y="4378"/>
                  </a:lnTo>
                  <a:lnTo>
                    <a:pt x="2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2" name="Google Shape;562;p24"/>
          <p:cNvSpPr/>
          <p:nvPr/>
        </p:nvSpPr>
        <p:spPr>
          <a:xfrm>
            <a:off x="247350" y="2913714"/>
            <a:ext cx="64875" cy="64913"/>
          </a:xfrm>
          <a:custGeom>
            <a:avLst/>
            <a:gdLst/>
            <a:ahLst/>
            <a:cxnLst/>
            <a:rect l="l" t="t" r="r" b="b"/>
            <a:pathLst>
              <a:path w="2675" h="2676" extrusionOk="0">
                <a:moveTo>
                  <a:pt x="0" y="1"/>
                </a:moveTo>
                <a:lnTo>
                  <a:pt x="0" y="2676"/>
                </a:lnTo>
                <a:lnTo>
                  <a:pt x="2675" y="2676"/>
                </a:lnTo>
                <a:lnTo>
                  <a:pt x="2675"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24"/>
          <p:cNvSpPr/>
          <p:nvPr/>
        </p:nvSpPr>
        <p:spPr>
          <a:xfrm>
            <a:off x="247350" y="2752257"/>
            <a:ext cx="64875" cy="64889"/>
          </a:xfrm>
          <a:custGeom>
            <a:avLst/>
            <a:gdLst/>
            <a:ahLst/>
            <a:cxnLst/>
            <a:rect l="l" t="t" r="r" b="b"/>
            <a:pathLst>
              <a:path w="2675" h="2675" extrusionOk="0">
                <a:moveTo>
                  <a:pt x="0" y="0"/>
                </a:moveTo>
                <a:lnTo>
                  <a:pt x="0" y="2675"/>
                </a:lnTo>
                <a:lnTo>
                  <a:pt x="2675" y="2675"/>
                </a:lnTo>
                <a:lnTo>
                  <a:pt x="2675" y="0"/>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24"/>
          <p:cNvSpPr/>
          <p:nvPr/>
        </p:nvSpPr>
        <p:spPr>
          <a:xfrm>
            <a:off x="247350" y="2590777"/>
            <a:ext cx="64875" cy="64161"/>
          </a:xfrm>
          <a:custGeom>
            <a:avLst/>
            <a:gdLst/>
            <a:ahLst/>
            <a:cxnLst/>
            <a:rect l="l" t="t" r="r" b="b"/>
            <a:pathLst>
              <a:path w="2675" h="2645" extrusionOk="0">
                <a:moveTo>
                  <a:pt x="0" y="0"/>
                </a:moveTo>
                <a:lnTo>
                  <a:pt x="0" y="2645"/>
                </a:lnTo>
                <a:lnTo>
                  <a:pt x="2675" y="2645"/>
                </a:lnTo>
                <a:lnTo>
                  <a:pt x="2675" y="0"/>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24"/>
          <p:cNvSpPr/>
          <p:nvPr/>
        </p:nvSpPr>
        <p:spPr>
          <a:xfrm>
            <a:off x="7285087" y="306378"/>
            <a:ext cx="1611574" cy="1722263"/>
          </a:xfrm>
          <a:custGeom>
            <a:avLst/>
            <a:gdLst/>
            <a:ahLst/>
            <a:cxnLst/>
            <a:rect l="l" t="t" r="r" b="b"/>
            <a:pathLst>
              <a:path w="57510" h="61460" extrusionOk="0">
                <a:moveTo>
                  <a:pt x="1" y="0"/>
                </a:moveTo>
                <a:lnTo>
                  <a:pt x="1" y="1915"/>
                </a:lnTo>
                <a:lnTo>
                  <a:pt x="55230" y="1915"/>
                </a:lnTo>
                <a:lnTo>
                  <a:pt x="55230" y="61460"/>
                </a:lnTo>
                <a:lnTo>
                  <a:pt x="57510" y="61460"/>
                </a:lnTo>
                <a:lnTo>
                  <a:pt x="575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24"/>
          <p:cNvSpPr/>
          <p:nvPr/>
        </p:nvSpPr>
        <p:spPr>
          <a:xfrm>
            <a:off x="247339" y="3114855"/>
            <a:ext cx="1611574" cy="1722263"/>
          </a:xfrm>
          <a:custGeom>
            <a:avLst/>
            <a:gdLst/>
            <a:ahLst/>
            <a:cxnLst/>
            <a:rect l="l" t="t" r="r" b="b"/>
            <a:pathLst>
              <a:path w="57510" h="61460" extrusionOk="0">
                <a:moveTo>
                  <a:pt x="1" y="0"/>
                </a:moveTo>
                <a:lnTo>
                  <a:pt x="1" y="61460"/>
                </a:lnTo>
                <a:lnTo>
                  <a:pt x="57510" y="61460"/>
                </a:lnTo>
                <a:lnTo>
                  <a:pt x="57510" y="59545"/>
                </a:lnTo>
                <a:lnTo>
                  <a:pt x="2281" y="59545"/>
                </a:lnTo>
                <a:lnTo>
                  <a:pt x="228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body 2">
  <p:cSld name="CUSTOM_5">
    <p:spTree>
      <p:nvGrpSpPr>
        <p:cNvPr id="1" name="Shape 567"/>
        <p:cNvGrpSpPr/>
        <p:nvPr/>
      </p:nvGrpSpPr>
      <p:grpSpPr>
        <a:xfrm>
          <a:off x="0" y="0"/>
          <a:ext cx="0" cy="0"/>
          <a:chOff x="0" y="0"/>
          <a:chExt cx="0" cy="0"/>
        </a:xfrm>
      </p:grpSpPr>
      <p:sp>
        <p:nvSpPr>
          <p:cNvPr id="568" name="Google Shape;568;p25"/>
          <p:cNvSpPr txBox="1">
            <a:spLocks noGrp="1"/>
          </p:cNvSpPr>
          <p:nvPr>
            <p:ph type="title"/>
          </p:nvPr>
        </p:nvSpPr>
        <p:spPr>
          <a:xfrm>
            <a:off x="713225" y="539500"/>
            <a:ext cx="7717800" cy="625800"/>
          </a:xfrm>
          <a:prstGeom prst="rect">
            <a:avLst/>
          </a:prstGeom>
        </p:spPr>
        <p:txBody>
          <a:bodyPr spcFirstLastPara="1" wrap="square" lIns="91425" tIns="91425" rIns="91425" bIns="91425" anchor="t" anchorCtr="0">
            <a:noAutofit/>
          </a:bodyPr>
          <a:lstStyle>
            <a:lvl1pPr lvl="0" rtl="0">
              <a:spcBef>
                <a:spcPts val="0"/>
              </a:spcBef>
              <a:spcAft>
                <a:spcPts val="0"/>
              </a:spcAft>
              <a:buSzPts val="3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69" name="Google Shape;569;p25"/>
          <p:cNvSpPr txBox="1">
            <a:spLocks noGrp="1"/>
          </p:cNvSpPr>
          <p:nvPr>
            <p:ph type="body" idx="1"/>
          </p:nvPr>
        </p:nvSpPr>
        <p:spPr>
          <a:xfrm>
            <a:off x="1621975" y="1627050"/>
            <a:ext cx="5880000" cy="29049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Clr>
                <a:schemeClr val="lt1"/>
              </a:buClr>
              <a:buSzPts val="1400"/>
              <a:buFont typeface="Montserrat"/>
              <a:buChar char="●"/>
              <a:defRPr>
                <a:solidFill>
                  <a:schemeClr val="lt1"/>
                </a:solidFill>
              </a:defRPr>
            </a:lvl1pPr>
            <a:lvl2pPr marL="914400" lvl="1" indent="-317500" rtl="0">
              <a:spcBef>
                <a:spcPts val="0"/>
              </a:spcBef>
              <a:spcAft>
                <a:spcPts val="0"/>
              </a:spcAft>
              <a:buClr>
                <a:schemeClr val="lt1"/>
              </a:buClr>
              <a:buSzPts val="1400"/>
              <a:buFont typeface="Montserrat"/>
              <a:buChar char="○"/>
              <a:defRPr>
                <a:solidFill>
                  <a:schemeClr val="lt1"/>
                </a:solidFill>
              </a:defRPr>
            </a:lvl2pPr>
            <a:lvl3pPr marL="1371600" lvl="2" indent="-317500" rtl="0">
              <a:spcBef>
                <a:spcPts val="1600"/>
              </a:spcBef>
              <a:spcAft>
                <a:spcPts val="0"/>
              </a:spcAft>
              <a:buClr>
                <a:schemeClr val="lt1"/>
              </a:buClr>
              <a:buSzPts val="1400"/>
              <a:buFont typeface="Montserrat"/>
              <a:buChar char="■"/>
              <a:defRPr>
                <a:solidFill>
                  <a:schemeClr val="lt1"/>
                </a:solidFill>
              </a:defRPr>
            </a:lvl3pPr>
            <a:lvl4pPr marL="1828800" lvl="3" indent="-317500" rtl="0">
              <a:spcBef>
                <a:spcPts val="1600"/>
              </a:spcBef>
              <a:spcAft>
                <a:spcPts val="0"/>
              </a:spcAft>
              <a:buClr>
                <a:schemeClr val="lt1"/>
              </a:buClr>
              <a:buSzPts val="1400"/>
              <a:buFont typeface="Montserrat"/>
              <a:buChar char="●"/>
              <a:defRPr>
                <a:solidFill>
                  <a:schemeClr val="lt1"/>
                </a:solidFill>
              </a:defRPr>
            </a:lvl4pPr>
            <a:lvl5pPr marL="2286000" lvl="4" indent="-317500" rtl="0">
              <a:spcBef>
                <a:spcPts val="1600"/>
              </a:spcBef>
              <a:spcAft>
                <a:spcPts val="0"/>
              </a:spcAft>
              <a:buClr>
                <a:schemeClr val="lt1"/>
              </a:buClr>
              <a:buSzPts val="1400"/>
              <a:buFont typeface="Montserrat"/>
              <a:buChar char="○"/>
              <a:defRPr>
                <a:solidFill>
                  <a:schemeClr val="lt1"/>
                </a:solidFill>
              </a:defRPr>
            </a:lvl5pPr>
            <a:lvl6pPr marL="2743200" lvl="5" indent="-317500" rtl="0">
              <a:spcBef>
                <a:spcPts val="1600"/>
              </a:spcBef>
              <a:spcAft>
                <a:spcPts val="0"/>
              </a:spcAft>
              <a:buClr>
                <a:schemeClr val="lt1"/>
              </a:buClr>
              <a:buSzPts val="1400"/>
              <a:buFont typeface="Montserrat"/>
              <a:buChar char="■"/>
              <a:defRPr>
                <a:solidFill>
                  <a:schemeClr val="lt1"/>
                </a:solidFill>
              </a:defRPr>
            </a:lvl6pPr>
            <a:lvl7pPr marL="3200400" lvl="6" indent="-317500" rtl="0">
              <a:spcBef>
                <a:spcPts val="1600"/>
              </a:spcBef>
              <a:spcAft>
                <a:spcPts val="0"/>
              </a:spcAft>
              <a:buClr>
                <a:schemeClr val="lt1"/>
              </a:buClr>
              <a:buSzPts val="1400"/>
              <a:buFont typeface="Montserrat"/>
              <a:buChar char="●"/>
              <a:defRPr>
                <a:solidFill>
                  <a:schemeClr val="lt1"/>
                </a:solidFill>
              </a:defRPr>
            </a:lvl7pPr>
            <a:lvl8pPr marL="3657600" lvl="7" indent="-317500" rtl="0">
              <a:spcBef>
                <a:spcPts val="1600"/>
              </a:spcBef>
              <a:spcAft>
                <a:spcPts val="0"/>
              </a:spcAft>
              <a:buClr>
                <a:schemeClr val="lt1"/>
              </a:buClr>
              <a:buSzPts val="1400"/>
              <a:buFont typeface="Montserrat"/>
              <a:buChar char="○"/>
              <a:defRPr>
                <a:solidFill>
                  <a:schemeClr val="lt1"/>
                </a:solidFill>
              </a:defRPr>
            </a:lvl8pPr>
            <a:lvl9pPr marL="4114800" lvl="8" indent="-317500" rtl="0">
              <a:spcBef>
                <a:spcPts val="1600"/>
              </a:spcBef>
              <a:spcAft>
                <a:spcPts val="1600"/>
              </a:spcAft>
              <a:buClr>
                <a:schemeClr val="lt1"/>
              </a:buClr>
              <a:buSzPts val="1400"/>
              <a:buFont typeface="Montserrat"/>
              <a:buChar char="■"/>
              <a:defRPr>
                <a:solidFill>
                  <a:schemeClr val="lt1"/>
                </a:solidFill>
              </a:defRPr>
            </a:lvl9pPr>
          </a:lstStyle>
          <a:p>
            <a:endParaRPr/>
          </a:p>
        </p:txBody>
      </p:sp>
      <p:grpSp>
        <p:nvGrpSpPr>
          <p:cNvPr id="570" name="Google Shape;570;p25"/>
          <p:cNvGrpSpPr/>
          <p:nvPr/>
        </p:nvGrpSpPr>
        <p:grpSpPr>
          <a:xfrm rot="-5400000">
            <a:off x="8582400" y="2517013"/>
            <a:ext cx="519025" cy="109450"/>
            <a:chOff x="3792125" y="4705525"/>
            <a:chExt cx="519025" cy="109450"/>
          </a:xfrm>
        </p:grpSpPr>
        <p:sp>
          <p:nvSpPr>
            <p:cNvPr id="571" name="Google Shape;571;p25"/>
            <p:cNvSpPr/>
            <p:nvPr/>
          </p:nvSpPr>
          <p:spPr>
            <a:xfrm>
              <a:off x="3792125" y="4705525"/>
              <a:ext cx="126175" cy="109450"/>
            </a:xfrm>
            <a:custGeom>
              <a:avLst/>
              <a:gdLst/>
              <a:ahLst/>
              <a:cxnLst/>
              <a:rect l="l" t="t" r="r" b="b"/>
              <a:pathLst>
                <a:path w="5047" h="4378" extrusionOk="0">
                  <a:moveTo>
                    <a:pt x="2524" y="1"/>
                  </a:moveTo>
                  <a:lnTo>
                    <a:pt x="1" y="4378"/>
                  </a:lnTo>
                  <a:lnTo>
                    <a:pt x="5046" y="4378"/>
                  </a:lnTo>
                  <a:lnTo>
                    <a:pt x="25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25"/>
            <p:cNvSpPr/>
            <p:nvPr/>
          </p:nvSpPr>
          <p:spPr>
            <a:xfrm>
              <a:off x="3988175" y="4705525"/>
              <a:ext cx="126175" cy="109450"/>
            </a:xfrm>
            <a:custGeom>
              <a:avLst/>
              <a:gdLst/>
              <a:ahLst/>
              <a:cxnLst/>
              <a:rect l="l" t="t" r="r" b="b"/>
              <a:pathLst>
                <a:path w="5047" h="4378" extrusionOk="0">
                  <a:moveTo>
                    <a:pt x="2524" y="1"/>
                  </a:moveTo>
                  <a:lnTo>
                    <a:pt x="1" y="4378"/>
                  </a:lnTo>
                  <a:lnTo>
                    <a:pt x="5046" y="4378"/>
                  </a:lnTo>
                  <a:lnTo>
                    <a:pt x="25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25"/>
            <p:cNvSpPr/>
            <p:nvPr/>
          </p:nvSpPr>
          <p:spPr>
            <a:xfrm>
              <a:off x="4185000" y="4705525"/>
              <a:ext cx="126150" cy="109450"/>
            </a:xfrm>
            <a:custGeom>
              <a:avLst/>
              <a:gdLst/>
              <a:ahLst/>
              <a:cxnLst/>
              <a:rect l="l" t="t" r="r" b="b"/>
              <a:pathLst>
                <a:path w="5046" h="4378" extrusionOk="0">
                  <a:moveTo>
                    <a:pt x="2523" y="1"/>
                  </a:moveTo>
                  <a:lnTo>
                    <a:pt x="0" y="4378"/>
                  </a:lnTo>
                  <a:lnTo>
                    <a:pt x="5046" y="4378"/>
                  </a:lnTo>
                  <a:lnTo>
                    <a:pt x="2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4" name="Google Shape;574;p25"/>
          <p:cNvSpPr/>
          <p:nvPr/>
        </p:nvSpPr>
        <p:spPr>
          <a:xfrm>
            <a:off x="247350" y="2913714"/>
            <a:ext cx="64875" cy="64913"/>
          </a:xfrm>
          <a:custGeom>
            <a:avLst/>
            <a:gdLst/>
            <a:ahLst/>
            <a:cxnLst/>
            <a:rect l="l" t="t" r="r" b="b"/>
            <a:pathLst>
              <a:path w="2675" h="2676" extrusionOk="0">
                <a:moveTo>
                  <a:pt x="0" y="1"/>
                </a:moveTo>
                <a:lnTo>
                  <a:pt x="0" y="2676"/>
                </a:lnTo>
                <a:lnTo>
                  <a:pt x="2675" y="2676"/>
                </a:lnTo>
                <a:lnTo>
                  <a:pt x="2675"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25"/>
          <p:cNvSpPr/>
          <p:nvPr/>
        </p:nvSpPr>
        <p:spPr>
          <a:xfrm>
            <a:off x="247350" y="2752257"/>
            <a:ext cx="64875" cy="64889"/>
          </a:xfrm>
          <a:custGeom>
            <a:avLst/>
            <a:gdLst/>
            <a:ahLst/>
            <a:cxnLst/>
            <a:rect l="l" t="t" r="r" b="b"/>
            <a:pathLst>
              <a:path w="2675" h="2675" extrusionOk="0">
                <a:moveTo>
                  <a:pt x="0" y="0"/>
                </a:moveTo>
                <a:lnTo>
                  <a:pt x="0" y="2675"/>
                </a:lnTo>
                <a:lnTo>
                  <a:pt x="2675" y="2675"/>
                </a:lnTo>
                <a:lnTo>
                  <a:pt x="2675" y="0"/>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25"/>
          <p:cNvSpPr/>
          <p:nvPr/>
        </p:nvSpPr>
        <p:spPr>
          <a:xfrm>
            <a:off x="247350" y="2590777"/>
            <a:ext cx="64875" cy="64161"/>
          </a:xfrm>
          <a:custGeom>
            <a:avLst/>
            <a:gdLst/>
            <a:ahLst/>
            <a:cxnLst/>
            <a:rect l="l" t="t" r="r" b="b"/>
            <a:pathLst>
              <a:path w="2675" h="2645" extrusionOk="0">
                <a:moveTo>
                  <a:pt x="0" y="0"/>
                </a:moveTo>
                <a:lnTo>
                  <a:pt x="0" y="2645"/>
                </a:lnTo>
                <a:lnTo>
                  <a:pt x="2675" y="2645"/>
                </a:lnTo>
                <a:lnTo>
                  <a:pt x="2675" y="0"/>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25"/>
          <p:cNvSpPr/>
          <p:nvPr/>
        </p:nvSpPr>
        <p:spPr>
          <a:xfrm>
            <a:off x="7285087" y="306378"/>
            <a:ext cx="1611574" cy="1722263"/>
          </a:xfrm>
          <a:custGeom>
            <a:avLst/>
            <a:gdLst/>
            <a:ahLst/>
            <a:cxnLst/>
            <a:rect l="l" t="t" r="r" b="b"/>
            <a:pathLst>
              <a:path w="57510" h="61460" extrusionOk="0">
                <a:moveTo>
                  <a:pt x="1" y="0"/>
                </a:moveTo>
                <a:lnTo>
                  <a:pt x="1" y="1915"/>
                </a:lnTo>
                <a:lnTo>
                  <a:pt x="55230" y="1915"/>
                </a:lnTo>
                <a:lnTo>
                  <a:pt x="55230" y="61460"/>
                </a:lnTo>
                <a:lnTo>
                  <a:pt x="57510" y="61460"/>
                </a:lnTo>
                <a:lnTo>
                  <a:pt x="575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25"/>
          <p:cNvSpPr/>
          <p:nvPr/>
        </p:nvSpPr>
        <p:spPr>
          <a:xfrm>
            <a:off x="247339" y="3114855"/>
            <a:ext cx="1611574" cy="1722263"/>
          </a:xfrm>
          <a:custGeom>
            <a:avLst/>
            <a:gdLst/>
            <a:ahLst/>
            <a:cxnLst/>
            <a:rect l="l" t="t" r="r" b="b"/>
            <a:pathLst>
              <a:path w="57510" h="61460" extrusionOk="0">
                <a:moveTo>
                  <a:pt x="1" y="0"/>
                </a:moveTo>
                <a:lnTo>
                  <a:pt x="1" y="61460"/>
                </a:lnTo>
                <a:lnTo>
                  <a:pt x="57510" y="61460"/>
                </a:lnTo>
                <a:lnTo>
                  <a:pt x="57510" y="59545"/>
                </a:lnTo>
                <a:lnTo>
                  <a:pt x="2281" y="59545"/>
                </a:lnTo>
                <a:lnTo>
                  <a:pt x="228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ackground  ">
  <p:cSld name="CUSTOM_2_2">
    <p:spTree>
      <p:nvGrpSpPr>
        <p:cNvPr id="1" name="Shape 579"/>
        <p:cNvGrpSpPr/>
        <p:nvPr/>
      </p:nvGrpSpPr>
      <p:grpSpPr>
        <a:xfrm>
          <a:off x="0" y="0"/>
          <a:ext cx="0" cy="0"/>
          <a:chOff x="0" y="0"/>
          <a:chExt cx="0" cy="0"/>
        </a:xfrm>
      </p:grpSpPr>
      <p:sp>
        <p:nvSpPr>
          <p:cNvPr id="580" name="Google Shape;580;p26"/>
          <p:cNvSpPr/>
          <p:nvPr/>
        </p:nvSpPr>
        <p:spPr>
          <a:xfrm>
            <a:off x="-147190" y="222262"/>
            <a:ext cx="1050371" cy="988226"/>
          </a:xfrm>
          <a:custGeom>
            <a:avLst/>
            <a:gdLst/>
            <a:ahLst/>
            <a:cxnLst/>
            <a:rect l="l" t="t" r="r" b="b"/>
            <a:pathLst>
              <a:path w="30305" h="28512" extrusionOk="0">
                <a:moveTo>
                  <a:pt x="28511" y="1"/>
                </a:moveTo>
                <a:lnTo>
                  <a:pt x="0" y="28512"/>
                </a:lnTo>
                <a:lnTo>
                  <a:pt x="1793" y="28512"/>
                </a:lnTo>
                <a:lnTo>
                  <a:pt x="303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1" name="Google Shape;581;p26"/>
          <p:cNvGrpSpPr/>
          <p:nvPr/>
        </p:nvGrpSpPr>
        <p:grpSpPr>
          <a:xfrm>
            <a:off x="-353382" y="-406388"/>
            <a:ext cx="1507838" cy="1046179"/>
            <a:chOff x="3916750" y="1194074"/>
            <a:chExt cx="1087593" cy="754601"/>
          </a:xfrm>
        </p:grpSpPr>
        <p:sp>
          <p:nvSpPr>
            <p:cNvPr id="582" name="Google Shape;582;p26"/>
            <p:cNvSpPr/>
            <p:nvPr/>
          </p:nvSpPr>
          <p:spPr>
            <a:xfrm>
              <a:off x="3916750" y="1351375"/>
              <a:ext cx="642125" cy="597300"/>
            </a:xfrm>
            <a:custGeom>
              <a:avLst/>
              <a:gdLst/>
              <a:ahLst/>
              <a:cxnLst/>
              <a:rect l="l" t="t" r="r" b="b"/>
              <a:pathLst>
                <a:path w="25685" h="23892" extrusionOk="0">
                  <a:moveTo>
                    <a:pt x="23892" y="0"/>
                  </a:moveTo>
                  <a:lnTo>
                    <a:pt x="1" y="23891"/>
                  </a:lnTo>
                  <a:lnTo>
                    <a:pt x="1764" y="23891"/>
                  </a:lnTo>
                  <a:lnTo>
                    <a:pt x="25685" y="0"/>
                  </a:lnTo>
                  <a:close/>
                </a:path>
              </a:pathLst>
            </a:custGeom>
            <a:solidFill>
              <a:srgbClr val="AB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26"/>
            <p:cNvSpPr/>
            <p:nvPr/>
          </p:nvSpPr>
          <p:spPr>
            <a:xfrm>
              <a:off x="4246718" y="1194074"/>
              <a:ext cx="757625" cy="712800"/>
            </a:xfrm>
            <a:custGeom>
              <a:avLst/>
              <a:gdLst/>
              <a:ahLst/>
              <a:cxnLst/>
              <a:rect l="l" t="t" r="r" b="b"/>
              <a:pathLst>
                <a:path w="30305" h="28512" extrusionOk="0">
                  <a:moveTo>
                    <a:pt x="28511" y="1"/>
                  </a:moveTo>
                  <a:lnTo>
                    <a:pt x="0" y="28512"/>
                  </a:lnTo>
                  <a:lnTo>
                    <a:pt x="1793" y="28512"/>
                  </a:lnTo>
                  <a:lnTo>
                    <a:pt x="303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 name="Google Shape;584;p26"/>
          <p:cNvGrpSpPr/>
          <p:nvPr/>
        </p:nvGrpSpPr>
        <p:grpSpPr>
          <a:xfrm rot="10800000">
            <a:off x="7894068" y="4592984"/>
            <a:ext cx="1507838" cy="1046179"/>
            <a:chOff x="3916750" y="1194074"/>
            <a:chExt cx="1087593" cy="754601"/>
          </a:xfrm>
        </p:grpSpPr>
        <p:sp>
          <p:nvSpPr>
            <p:cNvPr id="585" name="Google Shape;585;p26"/>
            <p:cNvSpPr/>
            <p:nvPr/>
          </p:nvSpPr>
          <p:spPr>
            <a:xfrm>
              <a:off x="3916750" y="1351375"/>
              <a:ext cx="642125" cy="597300"/>
            </a:xfrm>
            <a:custGeom>
              <a:avLst/>
              <a:gdLst/>
              <a:ahLst/>
              <a:cxnLst/>
              <a:rect l="l" t="t" r="r" b="b"/>
              <a:pathLst>
                <a:path w="25685" h="23892" extrusionOk="0">
                  <a:moveTo>
                    <a:pt x="23892" y="0"/>
                  </a:moveTo>
                  <a:lnTo>
                    <a:pt x="1" y="23891"/>
                  </a:lnTo>
                  <a:lnTo>
                    <a:pt x="1764" y="23891"/>
                  </a:lnTo>
                  <a:lnTo>
                    <a:pt x="25685" y="0"/>
                  </a:lnTo>
                  <a:close/>
                </a:path>
              </a:pathLst>
            </a:custGeom>
            <a:solidFill>
              <a:srgbClr val="AB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26"/>
            <p:cNvSpPr/>
            <p:nvPr/>
          </p:nvSpPr>
          <p:spPr>
            <a:xfrm>
              <a:off x="4246718" y="1194074"/>
              <a:ext cx="757625" cy="712800"/>
            </a:xfrm>
            <a:custGeom>
              <a:avLst/>
              <a:gdLst/>
              <a:ahLst/>
              <a:cxnLst/>
              <a:rect l="l" t="t" r="r" b="b"/>
              <a:pathLst>
                <a:path w="30305" h="28512" extrusionOk="0">
                  <a:moveTo>
                    <a:pt x="28511" y="1"/>
                  </a:moveTo>
                  <a:lnTo>
                    <a:pt x="0" y="28512"/>
                  </a:lnTo>
                  <a:lnTo>
                    <a:pt x="1793" y="28512"/>
                  </a:lnTo>
                  <a:lnTo>
                    <a:pt x="303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7" name="Google Shape;587;p26"/>
          <p:cNvSpPr/>
          <p:nvPr/>
        </p:nvSpPr>
        <p:spPr>
          <a:xfrm rot="10800000">
            <a:off x="8145343" y="4022287"/>
            <a:ext cx="1050371" cy="988226"/>
          </a:xfrm>
          <a:custGeom>
            <a:avLst/>
            <a:gdLst/>
            <a:ahLst/>
            <a:cxnLst/>
            <a:rect l="l" t="t" r="r" b="b"/>
            <a:pathLst>
              <a:path w="30305" h="28512" extrusionOk="0">
                <a:moveTo>
                  <a:pt x="28511" y="1"/>
                </a:moveTo>
                <a:lnTo>
                  <a:pt x="0" y="28512"/>
                </a:lnTo>
                <a:lnTo>
                  <a:pt x="1793" y="28512"/>
                </a:lnTo>
                <a:lnTo>
                  <a:pt x="303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Background 1">
  <p:cSld name="CUSTOM_2_1_1">
    <p:spTree>
      <p:nvGrpSpPr>
        <p:cNvPr id="1" name="Shape 588"/>
        <p:cNvGrpSpPr/>
        <p:nvPr/>
      </p:nvGrpSpPr>
      <p:grpSpPr>
        <a:xfrm>
          <a:off x="0" y="0"/>
          <a:ext cx="0" cy="0"/>
          <a:chOff x="0" y="0"/>
          <a:chExt cx="0" cy="0"/>
        </a:xfrm>
      </p:grpSpPr>
      <p:grpSp>
        <p:nvGrpSpPr>
          <p:cNvPr id="589" name="Google Shape;589;p27"/>
          <p:cNvGrpSpPr/>
          <p:nvPr/>
        </p:nvGrpSpPr>
        <p:grpSpPr>
          <a:xfrm rot="5400000">
            <a:off x="975" y="494525"/>
            <a:ext cx="911900" cy="277375"/>
            <a:chOff x="3792125" y="4705525"/>
            <a:chExt cx="911900" cy="277375"/>
          </a:xfrm>
        </p:grpSpPr>
        <p:sp>
          <p:nvSpPr>
            <p:cNvPr id="590" name="Google Shape;590;p27"/>
            <p:cNvSpPr/>
            <p:nvPr/>
          </p:nvSpPr>
          <p:spPr>
            <a:xfrm>
              <a:off x="3792125" y="4705525"/>
              <a:ext cx="126175" cy="109450"/>
            </a:xfrm>
            <a:custGeom>
              <a:avLst/>
              <a:gdLst/>
              <a:ahLst/>
              <a:cxnLst/>
              <a:rect l="l" t="t" r="r" b="b"/>
              <a:pathLst>
                <a:path w="5047" h="4378" extrusionOk="0">
                  <a:moveTo>
                    <a:pt x="2524" y="1"/>
                  </a:moveTo>
                  <a:lnTo>
                    <a:pt x="1" y="4378"/>
                  </a:lnTo>
                  <a:lnTo>
                    <a:pt x="5046" y="4378"/>
                  </a:lnTo>
                  <a:lnTo>
                    <a:pt x="2524"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27"/>
            <p:cNvSpPr/>
            <p:nvPr/>
          </p:nvSpPr>
          <p:spPr>
            <a:xfrm>
              <a:off x="3988175" y="4705525"/>
              <a:ext cx="126175" cy="109450"/>
            </a:xfrm>
            <a:custGeom>
              <a:avLst/>
              <a:gdLst/>
              <a:ahLst/>
              <a:cxnLst/>
              <a:rect l="l" t="t" r="r" b="b"/>
              <a:pathLst>
                <a:path w="5047" h="4378" extrusionOk="0">
                  <a:moveTo>
                    <a:pt x="2524" y="1"/>
                  </a:moveTo>
                  <a:lnTo>
                    <a:pt x="1" y="4378"/>
                  </a:lnTo>
                  <a:lnTo>
                    <a:pt x="5046" y="4378"/>
                  </a:lnTo>
                  <a:lnTo>
                    <a:pt x="2524"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7"/>
            <p:cNvSpPr/>
            <p:nvPr/>
          </p:nvSpPr>
          <p:spPr>
            <a:xfrm>
              <a:off x="4185000" y="4705525"/>
              <a:ext cx="126150" cy="109450"/>
            </a:xfrm>
            <a:custGeom>
              <a:avLst/>
              <a:gdLst/>
              <a:ahLst/>
              <a:cxnLst/>
              <a:rect l="l" t="t" r="r" b="b"/>
              <a:pathLst>
                <a:path w="5046" h="4378" extrusionOk="0">
                  <a:moveTo>
                    <a:pt x="2523" y="1"/>
                  </a:moveTo>
                  <a:lnTo>
                    <a:pt x="0" y="4378"/>
                  </a:lnTo>
                  <a:lnTo>
                    <a:pt x="5046" y="4378"/>
                  </a:lnTo>
                  <a:lnTo>
                    <a:pt x="2523"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7"/>
            <p:cNvSpPr/>
            <p:nvPr/>
          </p:nvSpPr>
          <p:spPr>
            <a:xfrm>
              <a:off x="4381050" y="4705525"/>
              <a:ext cx="126175" cy="109450"/>
            </a:xfrm>
            <a:custGeom>
              <a:avLst/>
              <a:gdLst/>
              <a:ahLst/>
              <a:cxnLst/>
              <a:rect l="l" t="t" r="r" b="b"/>
              <a:pathLst>
                <a:path w="5047" h="4378" extrusionOk="0">
                  <a:moveTo>
                    <a:pt x="2523" y="1"/>
                  </a:moveTo>
                  <a:lnTo>
                    <a:pt x="0" y="4378"/>
                  </a:lnTo>
                  <a:lnTo>
                    <a:pt x="5046" y="4378"/>
                  </a:lnTo>
                  <a:lnTo>
                    <a:pt x="2523"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7"/>
            <p:cNvSpPr/>
            <p:nvPr/>
          </p:nvSpPr>
          <p:spPr>
            <a:xfrm>
              <a:off x="4577850" y="4705525"/>
              <a:ext cx="126175" cy="109450"/>
            </a:xfrm>
            <a:custGeom>
              <a:avLst/>
              <a:gdLst/>
              <a:ahLst/>
              <a:cxnLst/>
              <a:rect l="l" t="t" r="r" b="b"/>
              <a:pathLst>
                <a:path w="5047" h="4378" extrusionOk="0">
                  <a:moveTo>
                    <a:pt x="2524" y="1"/>
                  </a:moveTo>
                  <a:lnTo>
                    <a:pt x="1" y="4378"/>
                  </a:lnTo>
                  <a:lnTo>
                    <a:pt x="5047" y="4378"/>
                  </a:lnTo>
                  <a:lnTo>
                    <a:pt x="2524"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7"/>
            <p:cNvSpPr/>
            <p:nvPr/>
          </p:nvSpPr>
          <p:spPr>
            <a:xfrm>
              <a:off x="3792125" y="4873450"/>
              <a:ext cx="126175" cy="109450"/>
            </a:xfrm>
            <a:custGeom>
              <a:avLst/>
              <a:gdLst/>
              <a:ahLst/>
              <a:cxnLst/>
              <a:rect l="l" t="t" r="r" b="b"/>
              <a:pathLst>
                <a:path w="5047" h="4378" extrusionOk="0">
                  <a:moveTo>
                    <a:pt x="2524" y="1"/>
                  </a:moveTo>
                  <a:lnTo>
                    <a:pt x="1" y="4378"/>
                  </a:lnTo>
                  <a:lnTo>
                    <a:pt x="5046" y="4378"/>
                  </a:lnTo>
                  <a:lnTo>
                    <a:pt x="2524"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7"/>
            <p:cNvSpPr/>
            <p:nvPr/>
          </p:nvSpPr>
          <p:spPr>
            <a:xfrm>
              <a:off x="3988175" y="4873450"/>
              <a:ext cx="126175" cy="109450"/>
            </a:xfrm>
            <a:custGeom>
              <a:avLst/>
              <a:gdLst/>
              <a:ahLst/>
              <a:cxnLst/>
              <a:rect l="l" t="t" r="r" b="b"/>
              <a:pathLst>
                <a:path w="5047" h="4378" extrusionOk="0">
                  <a:moveTo>
                    <a:pt x="2524" y="1"/>
                  </a:moveTo>
                  <a:lnTo>
                    <a:pt x="1" y="4378"/>
                  </a:lnTo>
                  <a:lnTo>
                    <a:pt x="5046" y="4378"/>
                  </a:lnTo>
                  <a:lnTo>
                    <a:pt x="2524"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7"/>
            <p:cNvSpPr/>
            <p:nvPr/>
          </p:nvSpPr>
          <p:spPr>
            <a:xfrm>
              <a:off x="4185000" y="4873450"/>
              <a:ext cx="126150" cy="109450"/>
            </a:xfrm>
            <a:custGeom>
              <a:avLst/>
              <a:gdLst/>
              <a:ahLst/>
              <a:cxnLst/>
              <a:rect l="l" t="t" r="r" b="b"/>
              <a:pathLst>
                <a:path w="5046" h="4378" extrusionOk="0">
                  <a:moveTo>
                    <a:pt x="2523" y="1"/>
                  </a:moveTo>
                  <a:lnTo>
                    <a:pt x="0" y="4378"/>
                  </a:lnTo>
                  <a:lnTo>
                    <a:pt x="5046" y="4378"/>
                  </a:lnTo>
                  <a:lnTo>
                    <a:pt x="2523"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7"/>
            <p:cNvSpPr/>
            <p:nvPr/>
          </p:nvSpPr>
          <p:spPr>
            <a:xfrm>
              <a:off x="4381050" y="4873450"/>
              <a:ext cx="126175" cy="109450"/>
            </a:xfrm>
            <a:custGeom>
              <a:avLst/>
              <a:gdLst/>
              <a:ahLst/>
              <a:cxnLst/>
              <a:rect l="l" t="t" r="r" b="b"/>
              <a:pathLst>
                <a:path w="5047" h="4378" extrusionOk="0">
                  <a:moveTo>
                    <a:pt x="2523" y="1"/>
                  </a:moveTo>
                  <a:lnTo>
                    <a:pt x="0" y="4378"/>
                  </a:lnTo>
                  <a:lnTo>
                    <a:pt x="5046" y="4378"/>
                  </a:lnTo>
                  <a:lnTo>
                    <a:pt x="2523"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7"/>
            <p:cNvSpPr/>
            <p:nvPr/>
          </p:nvSpPr>
          <p:spPr>
            <a:xfrm>
              <a:off x="4577850" y="4873450"/>
              <a:ext cx="126175" cy="109450"/>
            </a:xfrm>
            <a:custGeom>
              <a:avLst/>
              <a:gdLst/>
              <a:ahLst/>
              <a:cxnLst/>
              <a:rect l="l" t="t" r="r" b="b"/>
              <a:pathLst>
                <a:path w="5047" h="4378" extrusionOk="0">
                  <a:moveTo>
                    <a:pt x="2524" y="1"/>
                  </a:moveTo>
                  <a:lnTo>
                    <a:pt x="1" y="4378"/>
                  </a:lnTo>
                  <a:lnTo>
                    <a:pt x="5047" y="4378"/>
                  </a:lnTo>
                  <a:lnTo>
                    <a:pt x="2524"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 name="Google Shape;600;p27"/>
          <p:cNvGrpSpPr/>
          <p:nvPr/>
        </p:nvGrpSpPr>
        <p:grpSpPr>
          <a:xfrm rot="-5400000">
            <a:off x="8582400" y="2517013"/>
            <a:ext cx="519025" cy="109450"/>
            <a:chOff x="3792125" y="4705525"/>
            <a:chExt cx="519025" cy="109450"/>
          </a:xfrm>
        </p:grpSpPr>
        <p:sp>
          <p:nvSpPr>
            <p:cNvPr id="601" name="Google Shape;601;p27"/>
            <p:cNvSpPr/>
            <p:nvPr/>
          </p:nvSpPr>
          <p:spPr>
            <a:xfrm>
              <a:off x="3792125" y="4705525"/>
              <a:ext cx="126175" cy="109450"/>
            </a:xfrm>
            <a:custGeom>
              <a:avLst/>
              <a:gdLst/>
              <a:ahLst/>
              <a:cxnLst/>
              <a:rect l="l" t="t" r="r" b="b"/>
              <a:pathLst>
                <a:path w="5047" h="4378" extrusionOk="0">
                  <a:moveTo>
                    <a:pt x="2524" y="1"/>
                  </a:moveTo>
                  <a:lnTo>
                    <a:pt x="1" y="4378"/>
                  </a:lnTo>
                  <a:lnTo>
                    <a:pt x="5046" y="4378"/>
                  </a:lnTo>
                  <a:lnTo>
                    <a:pt x="25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7"/>
            <p:cNvSpPr/>
            <p:nvPr/>
          </p:nvSpPr>
          <p:spPr>
            <a:xfrm>
              <a:off x="3988175" y="4705525"/>
              <a:ext cx="126175" cy="109450"/>
            </a:xfrm>
            <a:custGeom>
              <a:avLst/>
              <a:gdLst/>
              <a:ahLst/>
              <a:cxnLst/>
              <a:rect l="l" t="t" r="r" b="b"/>
              <a:pathLst>
                <a:path w="5047" h="4378" extrusionOk="0">
                  <a:moveTo>
                    <a:pt x="2524" y="1"/>
                  </a:moveTo>
                  <a:lnTo>
                    <a:pt x="1" y="4378"/>
                  </a:lnTo>
                  <a:lnTo>
                    <a:pt x="5046" y="4378"/>
                  </a:lnTo>
                  <a:lnTo>
                    <a:pt x="25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7"/>
            <p:cNvSpPr/>
            <p:nvPr/>
          </p:nvSpPr>
          <p:spPr>
            <a:xfrm>
              <a:off x="4185000" y="4705525"/>
              <a:ext cx="126150" cy="109450"/>
            </a:xfrm>
            <a:custGeom>
              <a:avLst/>
              <a:gdLst/>
              <a:ahLst/>
              <a:cxnLst/>
              <a:rect l="l" t="t" r="r" b="b"/>
              <a:pathLst>
                <a:path w="5046" h="4378" extrusionOk="0">
                  <a:moveTo>
                    <a:pt x="2523" y="1"/>
                  </a:moveTo>
                  <a:lnTo>
                    <a:pt x="0" y="4378"/>
                  </a:lnTo>
                  <a:lnTo>
                    <a:pt x="5046" y="4378"/>
                  </a:lnTo>
                  <a:lnTo>
                    <a:pt x="2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4" name="Google Shape;604;p27"/>
          <p:cNvSpPr/>
          <p:nvPr/>
        </p:nvSpPr>
        <p:spPr>
          <a:xfrm>
            <a:off x="247350" y="2913714"/>
            <a:ext cx="64875" cy="64913"/>
          </a:xfrm>
          <a:custGeom>
            <a:avLst/>
            <a:gdLst/>
            <a:ahLst/>
            <a:cxnLst/>
            <a:rect l="l" t="t" r="r" b="b"/>
            <a:pathLst>
              <a:path w="2675" h="2676" extrusionOk="0">
                <a:moveTo>
                  <a:pt x="0" y="1"/>
                </a:moveTo>
                <a:lnTo>
                  <a:pt x="0" y="2676"/>
                </a:lnTo>
                <a:lnTo>
                  <a:pt x="2675" y="2676"/>
                </a:lnTo>
                <a:lnTo>
                  <a:pt x="2675"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7"/>
          <p:cNvSpPr/>
          <p:nvPr/>
        </p:nvSpPr>
        <p:spPr>
          <a:xfrm>
            <a:off x="247350" y="2752257"/>
            <a:ext cx="64875" cy="64889"/>
          </a:xfrm>
          <a:custGeom>
            <a:avLst/>
            <a:gdLst/>
            <a:ahLst/>
            <a:cxnLst/>
            <a:rect l="l" t="t" r="r" b="b"/>
            <a:pathLst>
              <a:path w="2675" h="2675" extrusionOk="0">
                <a:moveTo>
                  <a:pt x="0" y="0"/>
                </a:moveTo>
                <a:lnTo>
                  <a:pt x="0" y="2675"/>
                </a:lnTo>
                <a:lnTo>
                  <a:pt x="2675" y="2675"/>
                </a:lnTo>
                <a:lnTo>
                  <a:pt x="2675" y="0"/>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7"/>
          <p:cNvSpPr/>
          <p:nvPr/>
        </p:nvSpPr>
        <p:spPr>
          <a:xfrm>
            <a:off x="247350" y="2590777"/>
            <a:ext cx="64875" cy="64161"/>
          </a:xfrm>
          <a:custGeom>
            <a:avLst/>
            <a:gdLst/>
            <a:ahLst/>
            <a:cxnLst/>
            <a:rect l="l" t="t" r="r" b="b"/>
            <a:pathLst>
              <a:path w="2675" h="2645" extrusionOk="0">
                <a:moveTo>
                  <a:pt x="0" y="0"/>
                </a:moveTo>
                <a:lnTo>
                  <a:pt x="0" y="2645"/>
                </a:lnTo>
                <a:lnTo>
                  <a:pt x="2675" y="2645"/>
                </a:lnTo>
                <a:lnTo>
                  <a:pt x="2675" y="0"/>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7"/>
          <p:cNvSpPr/>
          <p:nvPr/>
        </p:nvSpPr>
        <p:spPr>
          <a:xfrm>
            <a:off x="7285087" y="306378"/>
            <a:ext cx="1611574" cy="1722263"/>
          </a:xfrm>
          <a:custGeom>
            <a:avLst/>
            <a:gdLst/>
            <a:ahLst/>
            <a:cxnLst/>
            <a:rect l="l" t="t" r="r" b="b"/>
            <a:pathLst>
              <a:path w="57510" h="61460" extrusionOk="0">
                <a:moveTo>
                  <a:pt x="1" y="0"/>
                </a:moveTo>
                <a:lnTo>
                  <a:pt x="1" y="1915"/>
                </a:lnTo>
                <a:lnTo>
                  <a:pt x="55230" y="1915"/>
                </a:lnTo>
                <a:lnTo>
                  <a:pt x="55230" y="61460"/>
                </a:lnTo>
                <a:lnTo>
                  <a:pt x="57510" y="61460"/>
                </a:lnTo>
                <a:lnTo>
                  <a:pt x="575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7"/>
          <p:cNvSpPr/>
          <p:nvPr/>
        </p:nvSpPr>
        <p:spPr>
          <a:xfrm>
            <a:off x="247339" y="3114855"/>
            <a:ext cx="1611574" cy="1722263"/>
          </a:xfrm>
          <a:custGeom>
            <a:avLst/>
            <a:gdLst/>
            <a:ahLst/>
            <a:cxnLst/>
            <a:rect l="l" t="t" r="r" b="b"/>
            <a:pathLst>
              <a:path w="57510" h="61460" extrusionOk="0">
                <a:moveTo>
                  <a:pt x="1" y="0"/>
                </a:moveTo>
                <a:lnTo>
                  <a:pt x="1" y="61460"/>
                </a:lnTo>
                <a:lnTo>
                  <a:pt x="57510" y="61460"/>
                </a:lnTo>
                <a:lnTo>
                  <a:pt x="57510" y="59545"/>
                </a:lnTo>
                <a:lnTo>
                  <a:pt x="2281" y="59545"/>
                </a:lnTo>
                <a:lnTo>
                  <a:pt x="228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ackground 2">
  <p:cSld name="CUSTOM_2_1_1_1">
    <p:spTree>
      <p:nvGrpSpPr>
        <p:cNvPr id="1" name="Shape 609"/>
        <p:cNvGrpSpPr/>
        <p:nvPr/>
      </p:nvGrpSpPr>
      <p:grpSpPr>
        <a:xfrm>
          <a:off x="0" y="0"/>
          <a:ext cx="0" cy="0"/>
          <a:chOff x="0" y="0"/>
          <a:chExt cx="0" cy="0"/>
        </a:xfrm>
      </p:grpSpPr>
      <p:grpSp>
        <p:nvGrpSpPr>
          <p:cNvPr id="610" name="Google Shape;610;p28"/>
          <p:cNvGrpSpPr/>
          <p:nvPr/>
        </p:nvGrpSpPr>
        <p:grpSpPr>
          <a:xfrm>
            <a:off x="8355637" y="92668"/>
            <a:ext cx="965013" cy="988715"/>
            <a:chOff x="4982125" y="3190650"/>
            <a:chExt cx="1217375" cy="1247275"/>
          </a:xfrm>
        </p:grpSpPr>
        <p:sp>
          <p:nvSpPr>
            <p:cNvPr id="611" name="Google Shape;611;p28"/>
            <p:cNvSpPr/>
            <p:nvPr/>
          </p:nvSpPr>
          <p:spPr>
            <a:xfrm>
              <a:off x="5193375" y="3190650"/>
              <a:ext cx="722675" cy="1247275"/>
            </a:xfrm>
            <a:custGeom>
              <a:avLst/>
              <a:gdLst/>
              <a:ahLst/>
              <a:cxnLst/>
              <a:rect l="l" t="t" r="r" b="b"/>
              <a:pathLst>
                <a:path w="28907" h="49891" extrusionOk="0">
                  <a:moveTo>
                    <a:pt x="4006" y="0"/>
                  </a:moveTo>
                  <a:cubicBezTo>
                    <a:pt x="2688" y="0"/>
                    <a:pt x="1350" y="105"/>
                    <a:pt x="0" y="321"/>
                  </a:cubicBezTo>
                  <a:lnTo>
                    <a:pt x="0" y="49562"/>
                  </a:lnTo>
                  <a:cubicBezTo>
                    <a:pt x="1364" y="49783"/>
                    <a:pt x="2716" y="49890"/>
                    <a:pt x="4048" y="49890"/>
                  </a:cubicBezTo>
                  <a:cubicBezTo>
                    <a:pt x="17527" y="49890"/>
                    <a:pt x="28907" y="38939"/>
                    <a:pt x="28907" y="24942"/>
                  </a:cubicBezTo>
                  <a:cubicBezTo>
                    <a:pt x="28907" y="10957"/>
                    <a:pt x="17503" y="0"/>
                    <a:pt x="4006" y="0"/>
                  </a:cubicBezTo>
                  <a:close/>
                </a:path>
              </a:pathLst>
            </a:custGeom>
            <a:solidFill>
              <a:srgbClr val="AB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8"/>
            <p:cNvSpPr/>
            <p:nvPr/>
          </p:nvSpPr>
          <p:spPr>
            <a:xfrm>
              <a:off x="4982125" y="3526941"/>
              <a:ext cx="1092750" cy="38025"/>
            </a:xfrm>
            <a:custGeom>
              <a:avLst/>
              <a:gdLst/>
              <a:ahLst/>
              <a:cxnLst/>
              <a:rect l="l" t="t" r="r" b="b"/>
              <a:pathLst>
                <a:path w="43710" h="1521" extrusionOk="0">
                  <a:moveTo>
                    <a:pt x="0" y="0"/>
                  </a:moveTo>
                  <a:lnTo>
                    <a:pt x="0" y="1520"/>
                  </a:lnTo>
                  <a:lnTo>
                    <a:pt x="43709" y="1520"/>
                  </a:lnTo>
                  <a:lnTo>
                    <a:pt x="43709" y="0"/>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8"/>
            <p:cNvSpPr/>
            <p:nvPr/>
          </p:nvSpPr>
          <p:spPr>
            <a:xfrm>
              <a:off x="5439575" y="3694866"/>
              <a:ext cx="759925" cy="38025"/>
            </a:xfrm>
            <a:custGeom>
              <a:avLst/>
              <a:gdLst/>
              <a:ahLst/>
              <a:cxnLst/>
              <a:rect l="l" t="t" r="r" b="b"/>
              <a:pathLst>
                <a:path w="30397" h="1521" extrusionOk="0">
                  <a:moveTo>
                    <a:pt x="1" y="1"/>
                  </a:moveTo>
                  <a:lnTo>
                    <a:pt x="1" y="1521"/>
                  </a:lnTo>
                  <a:lnTo>
                    <a:pt x="30396" y="1521"/>
                  </a:lnTo>
                  <a:lnTo>
                    <a:pt x="30396"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4" name="Google Shape;614;p28"/>
          <p:cNvSpPr/>
          <p:nvPr/>
        </p:nvSpPr>
        <p:spPr>
          <a:xfrm rot="10800000">
            <a:off x="-153465" y="4203652"/>
            <a:ext cx="675268" cy="1165454"/>
          </a:xfrm>
          <a:custGeom>
            <a:avLst/>
            <a:gdLst/>
            <a:ahLst/>
            <a:cxnLst/>
            <a:rect l="l" t="t" r="r" b="b"/>
            <a:pathLst>
              <a:path w="28907" h="49891" extrusionOk="0">
                <a:moveTo>
                  <a:pt x="4006" y="0"/>
                </a:moveTo>
                <a:cubicBezTo>
                  <a:pt x="2688" y="0"/>
                  <a:pt x="1350" y="105"/>
                  <a:pt x="0" y="321"/>
                </a:cubicBezTo>
                <a:lnTo>
                  <a:pt x="0" y="49562"/>
                </a:lnTo>
                <a:cubicBezTo>
                  <a:pt x="1364" y="49783"/>
                  <a:pt x="2716" y="49890"/>
                  <a:pt x="4048" y="49890"/>
                </a:cubicBezTo>
                <a:cubicBezTo>
                  <a:pt x="17527" y="49890"/>
                  <a:pt x="28907" y="38939"/>
                  <a:pt x="28907" y="24942"/>
                </a:cubicBezTo>
                <a:cubicBezTo>
                  <a:pt x="28907" y="10957"/>
                  <a:pt x="17503" y="0"/>
                  <a:pt x="4006" y="0"/>
                </a:cubicBezTo>
                <a:close/>
              </a:path>
            </a:pathLst>
          </a:custGeom>
          <a:solidFill>
            <a:srgbClr val="AB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8"/>
          <p:cNvSpPr/>
          <p:nvPr/>
        </p:nvSpPr>
        <p:spPr>
          <a:xfrm>
            <a:off x="-185550" y="4843350"/>
            <a:ext cx="815400" cy="107150"/>
          </a:xfrm>
          <a:custGeom>
            <a:avLst/>
            <a:gdLst/>
            <a:ahLst/>
            <a:cxnLst/>
            <a:rect l="l" t="t" r="r" b="b"/>
            <a:pathLst>
              <a:path w="32616" h="4286" extrusionOk="0">
                <a:moveTo>
                  <a:pt x="8299" y="0"/>
                </a:moveTo>
                <a:lnTo>
                  <a:pt x="4317" y="3100"/>
                </a:lnTo>
                <a:lnTo>
                  <a:pt x="578" y="213"/>
                </a:lnTo>
                <a:lnTo>
                  <a:pt x="1" y="973"/>
                </a:lnTo>
                <a:lnTo>
                  <a:pt x="4317" y="4286"/>
                </a:lnTo>
                <a:lnTo>
                  <a:pt x="8299" y="1185"/>
                </a:lnTo>
                <a:lnTo>
                  <a:pt x="12311" y="4286"/>
                </a:lnTo>
                <a:lnTo>
                  <a:pt x="16323" y="1185"/>
                </a:lnTo>
                <a:lnTo>
                  <a:pt x="20335" y="4286"/>
                </a:lnTo>
                <a:lnTo>
                  <a:pt x="24317" y="1185"/>
                </a:lnTo>
                <a:lnTo>
                  <a:pt x="28329" y="4286"/>
                </a:lnTo>
                <a:lnTo>
                  <a:pt x="32615" y="973"/>
                </a:lnTo>
                <a:lnTo>
                  <a:pt x="32038" y="213"/>
                </a:lnTo>
                <a:lnTo>
                  <a:pt x="28329" y="3100"/>
                </a:lnTo>
                <a:lnTo>
                  <a:pt x="24317" y="0"/>
                </a:lnTo>
                <a:lnTo>
                  <a:pt x="20335" y="3100"/>
                </a:lnTo>
                <a:lnTo>
                  <a:pt x="16323" y="0"/>
                </a:lnTo>
                <a:lnTo>
                  <a:pt x="12311" y="3100"/>
                </a:lnTo>
                <a:lnTo>
                  <a:pt x="82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ackground 3">
  <p:cSld name="CUSTOM_2_1_1_1_1">
    <p:spTree>
      <p:nvGrpSpPr>
        <p:cNvPr id="1" name="Shape 616"/>
        <p:cNvGrpSpPr/>
        <p:nvPr/>
      </p:nvGrpSpPr>
      <p:grpSpPr>
        <a:xfrm>
          <a:off x="0" y="0"/>
          <a:ext cx="0" cy="0"/>
          <a:chOff x="0" y="0"/>
          <a:chExt cx="0" cy="0"/>
        </a:xfrm>
      </p:grpSpPr>
      <p:sp>
        <p:nvSpPr>
          <p:cNvPr id="617" name="Google Shape;617;p29"/>
          <p:cNvSpPr/>
          <p:nvPr/>
        </p:nvSpPr>
        <p:spPr>
          <a:xfrm>
            <a:off x="7946225" y="4824275"/>
            <a:ext cx="815400" cy="107150"/>
          </a:xfrm>
          <a:custGeom>
            <a:avLst/>
            <a:gdLst/>
            <a:ahLst/>
            <a:cxnLst/>
            <a:rect l="l" t="t" r="r" b="b"/>
            <a:pathLst>
              <a:path w="32616" h="4286" extrusionOk="0">
                <a:moveTo>
                  <a:pt x="8299" y="0"/>
                </a:moveTo>
                <a:lnTo>
                  <a:pt x="4317" y="3100"/>
                </a:lnTo>
                <a:lnTo>
                  <a:pt x="578" y="213"/>
                </a:lnTo>
                <a:lnTo>
                  <a:pt x="1" y="973"/>
                </a:lnTo>
                <a:lnTo>
                  <a:pt x="4317" y="4286"/>
                </a:lnTo>
                <a:lnTo>
                  <a:pt x="8299" y="1185"/>
                </a:lnTo>
                <a:lnTo>
                  <a:pt x="12311" y="4286"/>
                </a:lnTo>
                <a:lnTo>
                  <a:pt x="16323" y="1185"/>
                </a:lnTo>
                <a:lnTo>
                  <a:pt x="20335" y="4286"/>
                </a:lnTo>
                <a:lnTo>
                  <a:pt x="24317" y="1185"/>
                </a:lnTo>
                <a:lnTo>
                  <a:pt x="28329" y="4286"/>
                </a:lnTo>
                <a:lnTo>
                  <a:pt x="32615" y="973"/>
                </a:lnTo>
                <a:lnTo>
                  <a:pt x="32038" y="213"/>
                </a:lnTo>
                <a:lnTo>
                  <a:pt x="28329" y="3100"/>
                </a:lnTo>
                <a:lnTo>
                  <a:pt x="24317" y="0"/>
                </a:lnTo>
                <a:lnTo>
                  <a:pt x="20335" y="3100"/>
                </a:lnTo>
                <a:lnTo>
                  <a:pt x="16323" y="0"/>
                </a:lnTo>
                <a:lnTo>
                  <a:pt x="12311" y="3100"/>
                </a:lnTo>
                <a:lnTo>
                  <a:pt x="82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9"/>
          <p:cNvSpPr/>
          <p:nvPr/>
        </p:nvSpPr>
        <p:spPr>
          <a:xfrm rot="5400000">
            <a:off x="-98900" y="607600"/>
            <a:ext cx="815400" cy="107150"/>
          </a:xfrm>
          <a:custGeom>
            <a:avLst/>
            <a:gdLst/>
            <a:ahLst/>
            <a:cxnLst/>
            <a:rect l="l" t="t" r="r" b="b"/>
            <a:pathLst>
              <a:path w="32616" h="4286" extrusionOk="0">
                <a:moveTo>
                  <a:pt x="8299" y="0"/>
                </a:moveTo>
                <a:lnTo>
                  <a:pt x="4317" y="3100"/>
                </a:lnTo>
                <a:lnTo>
                  <a:pt x="578" y="213"/>
                </a:lnTo>
                <a:lnTo>
                  <a:pt x="1" y="973"/>
                </a:lnTo>
                <a:lnTo>
                  <a:pt x="4317" y="4286"/>
                </a:lnTo>
                <a:lnTo>
                  <a:pt x="8299" y="1185"/>
                </a:lnTo>
                <a:lnTo>
                  <a:pt x="12311" y="4286"/>
                </a:lnTo>
                <a:lnTo>
                  <a:pt x="16323" y="1185"/>
                </a:lnTo>
                <a:lnTo>
                  <a:pt x="20335" y="4286"/>
                </a:lnTo>
                <a:lnTo>
                  <a:pt x="24317" y="1185"/>
                </a:lnTo>
                <a:lnTo>
                  <a:pt x="28329" y="4286"/>
                </a:lnTo>
                <a:lnTo>
                  <a:pt x="32615" y="973"/>
                </a:lnTo>
                <a:lnTo>
                  <a:pt x="32038" y="213"/>
                </a:lnTo>
                <a:lnTo>
                  <a:pt x="28329" y="3100"/>
                </a:lnTo>
                <a:lnTo>
                  <a:pt x="24317" y="0"/>
                </a:lnTo>
                <a:lnTo>
                  <a:pt x="20335" y="3100"/>
                </a:lnTo>
                <a:lnTo>
                  <a:pt x="16323" y="0"/>
                </a:lnTo>
                <a:lnTo>
                  <a:pt x="12311" y="3100"/>
                </a:lnTo>
                <a:lnTo>
                  <a:pt x="82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 name="Google Shape;619;p29"/>
          <p:cNvGrpSpPr/>
          <p:nvPr/>
        </p:nvGrpSpPr>
        <p:grpSpPr>
          <a:xfrm rot="-5400000">
            <a:off x="8582400" y="2517013"/>
            <a:ext cx="519025" cy="109450"/>
            <a:chOff x="3792125" y="4705525"/>
            <a:chExt cx="519025" cy="109450"/>
          </a:xfrm>
        </p:grpSpPr>
        <p:sp>
          <p:nvSpPr>
            <p:cNvPr id="620" name="Google Shape;620;p29"/>
            <p:cNvSpPr/>
            <p:nvPr/>
          </p:nvSpPr>
          <p:spPr>
            <a:xfrm>
              <a:off x="3792125" y="4705525"/>
              <a:ext cx="126175" cy="109450"/>
            </a:xfrm>
            <a:custGeom>
              <a:avLst/>
              <a:gdLst/>
              <a:ahLst/>
              <a:cxnLst/>
              <a:rect l="l" t="t" r="r" b="b"/>
              <a:pathLst>
                <a:path w="5047" h="4378" extrusionOk="0">
                  <a:moveTo>
                    <a:pt x="2524" y="1"/>
                  </a:moveTo>
                  <a:lnTo>
                    <a:pt x="1" y="4378"/>
                  </a:lnTo>
                  <a:lnTo>
                    <a:pt x="5046" y="4378"/>
                  </a:lnTo>
                  <a:lnTo>
                    <a:pt x="25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9"/>
            <p:cNvSpPr/>
            <p:nvPr/>
          </p:nvSpPr>
          <p:spPr>
            <a:xfrm>
              <a:off x="3988175" y="4705525"/>
              <a:ext cx="126175" cy="109450"/>
            </a:xfrm>
            <a:custGeom>
              <a:avLst/>
              <a:gdLst/>
              <a:ahLst/>
              <a:cxnLst/>
              <a:rect l="l" t="t" r="r" b="b"/>
              <a:pathLst>
                <a:path w="5047" h="4378" extrusionOk="0">
                  <a:moveTo>
                    <a:pt x="2524" y="1"/>
                  </a:moveTo>
                  <a:lnTo>
                    <a:pt x="1" y="4378"/>
                  </a:lnTo>
                  <a:lnTo>
                    <a:pt x="5046" y="4378"/>
                  </a:lnTo>
                  <a:lnTo>
                    <a:pt x="25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9"/>
            <p:cNvSpPr/>
            <p:nvPr/>
          </p:nvSpPr>
          <p:spPr>
            <a:xfrm>
              <a:off x="4185000" y="4705525"/>
              <a:ext cx="126150" cy="109450"/>
            </a:xfrm>
            <a:custGeom>
              <a:avLst/>
              <a:gdLst/>
              <a:ahLst/>
              <a:cxnLst/>
              <a:rect l="l" t="t" r="r" b="b"/>
              <a:pathLst>
                <a:path w="5046" h="4378" extrusionOk="0">
                  <a:moveTo>
                    <a:pt x="2523" y="1"/>
                  </a:moveTo>
                  <a:lnTo>
                    <a:pt x="0" y="4378"/>
                  </a:lnTo>
                  <a:lnTo>
                    <a:pt x="5046" y="4378"/>
                  </a:lnTo>
                  <a:lnTo>
                    <a:pt x="2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3" name="Google Shape;623;p29"/>
          <p:cNvSpPr/>
          <p:nvPr/>
        </p:nvSpPr>
        <p:spPr>
          <a:xfrm>
            <a:off x="247350" y="2913714"/>
            <a:ext cx="64875" cy="64913"/>
          </a:xfrm>
          <a:custGeom>
            <a:avLst/>
            <a:gdLst/>
            <a:ahLst/>
            <a:cxnLst/>
            <a:rect l="l" t="t" r="r" b="b"/>
            <a:pathLst>
              <a:path w="2675" h="2676" extrusionOk="0">
                <a:moveTo>
                  <a:pt x="0" y="1"/>
                </a:moveTo>
                <a:lnTo>
                  <a:pt x="0" y="2676"/>
                </a:lnTo>
                <a:lnTo>
                  <a:pt x="2675" y="2676"/>
                </a:lnTo>
                <a:lnTo>
                  <a:pt x="2675"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9"/>
          <p:cNvSpPr/>
          <p:nvPr/>
        </p:nvSpPr>
        <p:spPr>
          <a:xfrm>
            <a:off x="247350" y="2752257"/>
            <a:ext cx="64875" cy="64889"/>
          </a:xfrm>
          <a:custGeom>
            <a:avLst/>
            <a:gdLst/>
            <a:ahLst/>
            <a:cxnLst/>
            <a:rect l="l" t="t" r="r" b="b"/>
            <a:pathLst>
              <a:path w="2675" h="2675" extrusionOk="0">
                <a:moveTo>
                  <a:pt x="0" y="0"/>
                </a:moveTo>
                <a:lnTo>
                  <a:pt x="0" y="2675"/>
                </a:lnTo>
                <a:lnTo>
                  <a:pt x="2675" y="2675"/>
                </a:lnTo>
                <a:lnTo>
                  <a:pt x="2675" y="0"/>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9"/>
          <p:cNvSpPr/>
          <p:nvPr/>
        </p:nvSpPr>
        <p:spPr>
          <a:xfrm>
            <a:off x="247350" y="2590777"/>
            <a:ext cx="64875" cy="64161"/>
          </a:xfrm>
          <a:custGeom>
            <a:avLst/>
            <a:gdLst/>
            <a:ahLst/>
            <a:cxnLst/>
            <a:rect l="l" t="t" r="r" b="b"/>
            <a:pathLst>
              <a:path w="2675" h="2645" extrusionOk="0">
                <a:moveTo>
                  <a:pt x="0" y="0"/>
                </a:moveTo>
                <a:lnTo>
                  <a:pt x="0" y="2645"/>
                </a:lnTo>
                <a:lnTo>
                  <a:pt x="2675" y="2645"/>
                </a:lnTo>
                <a:lnTo>
                  <a:pt x="2675" y="0"/>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9"/>
          <p:cNvSpPr/>
          <p:nvPr/>
        </p:nvSpPr>
        <p:spPr>
          <a:xfrm>
            <a:off x="7285087" y="306378"/>
            <a:ext cx="1611574" cy="1722263"/>
          </a:xfrm>
          <a:custGeom>
            <a:avLst/>
            <a:gdLst/>
            <a:ahLst/>
            <a:cxnLst/>
            <a:rect l="l" t="t" r="r" b="b"/>
            <a:pathLst>
              <a:path w="57510" h="61460" extrusionOk="0">
                <a:moveTo>
                  <a:pt x="1" y="0"/>
                </a:moveTo>
                <a:lnTo>
                  <a:pt x="1" y="1915"/>
                </a:lnTo>
                <a:lnTo>
                  <a:pt x="55230" y="1915"/>
                </a:lnTo>
                <a:lnTo>
                  <a:pt x="55230" y="61460"/>
                </a:lnTo>
                <a:lnTo>
                  <a:pt x="57510" y="61460"/>
                </a:lnTo>
                <a:lnTo>
                  <a:pt x="575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9"/>
          <p:cNvSpPr/>
          <p:nvPr/>
        </p:nvSpPr>
        <p:spPr>
          <a:xfrm>
            <a:off x="247339" y="3114855"/>
            <a:ext cx="1611574" cy="1722263"/>
          </a:xfrm>
          <a:custGeom>
            <a:avLst/>
            <a:gdLst/>
            <a:ahLst/>
            <a:cxnLst/>
            <a:rect l="l" t="t" r="r" b="b"/>
            <a:pathLst>
              <a:path w="57510" h="61460" extrusionOk="0">
                <a:moveTo>
                  <a:pt x="1" y="0"/>
                </a:moveTo>
                <a:lnTo>
                  <a:pt x="1" y="61460"/>
                </a:lnTo>
                <a:lnTo>
                  <a:pt x="57510" y="61460"/>
                </a:lnTo>
                <a:lnTo>
                  <a:pt x="57510" y="59545"/>
                </a:lnTo>
                <a:lnTo>
                  <a:pt x="2281" y="59545"/>
                </a:lnTo>
                <a:lnTo>
                  <a:pt x="228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631"/>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52"/>
        <p:cNvGrpSpPr/>
        <p:nvPr/>
      </p:nvGrpSpPr>
      <p:grpSpPr>
        <a:xfrm>
          <a:off x="0" y="0"/>
          <a:ext cx="0" cy="0"/>
          <a:chOff x="0" y="0"/>
          <a:chExt cx="0" cy="0"/>
        </a:xfrm>
      </p:grpSpPr>
      <p:sp>
        <p:nvSpPr>
          <p:cNvPr id="53" name="Google Shape;53;p4"/>
          <p:cNvSpPr txBox="1">
            <a:spLocks noGrp="1"/>
          </p:cNvSpPr>
          <p:nvPr>
            <p:ph type="title"/>
          </p:nvPr>
        </p:nvSpPr>
        <p:spPr>
          <a:xfrm>
            <a:off x="713225" y="526750"/>
            <a:ext cx="7717800" cy="578400"/>
          </a:xfrm>
          <a:prstGeom prst="rect">
            <a:avLst/>
          </a:prstGeom>
        </p:spPr>
        <p:txBody>
          <a:bodyPr spcFirstLastPara="1" wrap="square" lIns="91425" tIns="91425" rIns="91425" bIns="91425" anchor="t" anchorCtr="0">
            <a:noAutofit/>
          </a:bodyPr>
          <a:lstStyle>
            <a:lvl1pPr lvl="0">
              <a:spcBef>
                <a:spcPts val="0"/>
              </a:spcBef>
              <a:spcAft>
                <a:spcPts val="0"/>
              </a:spcAft>
              <a:buSzPts val="3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54" name="Google Shape;54;p4"/>
          <p:cNvSpPr/>
          <p:nvPr/>
        </p:nvSpPr>
        <p:spPr>
          <a:xfrm>
            <a:off x="8832351" y="2166598"/>
            <a:ext cx="64298" cy="63559"/>
          </a:xfrm>
          <a:custGeom>
            <a:avLst/>
            <a:gdLst/>
            <a:ahLst/>
            <a:cxnLst/>
            <a:rect l="l" t="t" r="r" b="b"/>
            <a:pathLst>
              <a:path w="2676" h="2645" extrusionOk="0">
                <a:moveTo>
                  <a:pt x="0" y="0"/>
                </a:moveTo>
                <a:lnTo>
                  <a:pt x="0" y="2645"/>
                </a:lnTo>
                <a:lnTo>
                  <a:pt x="2675" y="2645"/>
                </a:lnTo>
                <a:lnTo>
                  <a:pt x="2675" y="0"/>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4"/>
          <p:cNvSpPr/>
          <p:nvPr/>
        </p:nvSpPr>
        <p:spPr>
          <a:xfrm>
            <a:off x="8832351" y="2326570"/>
            <a:ext cx="64298" cy="64280"/>
          </a:xfrm>
          <a:custGeom>
            <a:avLst/>
            <a:gdLst/>
            <a:ahLst/>
            <a:cxnLst/>
            <a:rect l="l" t="t" r="r" b="b"/>
            <a:pathLst>
              <a:path w="2676" h="2675" extrusionOk="0">
                <a:moveTo>
                  <a:pt x="0" y="0"/>
                </a:moveTo>
                <a:lnTo>
                  <a:pt x="0" y="2675"/>
                </a:lnTo>
                <a:lnTo>
                  <a:pt x="2675" y="2675"/>
                </a:lnTo>
                <a:lnTo>
                  <a:pt x="2675" y="0"/>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4"/>
          <p:cNvSpPr/>
          <p:nvPr/>
        </p:nvSpPr>
        <p:spPr>
          <a:xfrm>
            <a:off x="8832351" y="2487262"/>
            <a:ext cx="64298" cy="63559"/>
          </a:xfrm>
          <a:custGeom>
            <a:avLst/>
            <a:gdLst/>
            <a:ahLst/>
            <a:cxnLst/>
            <a:rect l="l" t="t" r="r" b="b"/>
            <a:pathLst>
              <a:path w="2676" h="2645" extrusionOk="0">
                <a:moveTo>
                  <a:pt x="0" y="0"/>
                </a:moveTo>
                <a:lnTo>
                  <a:pt x="0" y="2645"/>
                </a:lnTo>
                <a:lnTo>
                  <a:pt x="2675" y="2645"/>
                </a:lnTo>
                <a:lnTo>
                  <a:pt x="2675" y="0"/>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4"/>
          <p:cNvSpPr/>
          <p:nvPr/>
        </p:nvSpPr>
        <p:spPr>
          <a:xfrm>
            <a:off x="247350" y="2913714"/>
            <a:ext cx="64875" cy="64913"/>
          </a:xfrm>
          <a:custGeom>
            <a:avLst/>
            <a:gdLst/>
            <a:ahLst/>
            <a:cxnLst/>
            <a:rect l="l" t="t" r="r" b="b"/>
            <a:pathLst>
              <a:path w="2675" h="2676" extrusionOk="0">
                <a:moveTo>
                  <a:pt x="0" y="1"/>
                </a:moveTo>
                <a:lnTo>
                  <a:pt x="0" y="2676"/>
                </a:lnTo>
                <a:lnTo>
                  <a:pt x="2675" y="2676"/>
                </a:lnTo>
                <a:lnTo>
                  <a:pt x="2675"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4"/>
          <p:cNvSpPr/>
          <p:nvPr/>
        </p:nvSpPr>
        <p:spPr>
          <a:xfrm>
            <a:off x="247350" y="2752257"/>
            <a:ext cx="64875" cy="64889"/>
          </a:xfrm>
          <a:custGeom>
            <a:avLst/>
            <a:gdLst/>
            <a:ahLst/>
            <a:cxnLst/>
            <a:rect l="l" t="t" r="r" b="b"/>
            <a:pathLst>
              <a:path w="2675" h="2675" extrusionOk="0">
                <a:moveTo>
                  <a:pt x="0" y="0"/>
                </a:moveTo>
                <a:lnTo>
                  <a:pt x="0" y="2675"/>
                </a:lnTo>
                <a:lnTo>
                  <a:pt x="2675" y="2675"/>
                </a:lnTo>
                <a:lnTo>
                  <a:pt x="2675" y="0"/>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4"/>
          <p:cNvSpPr/>
          <p:nvPr/>
        </p:nvSpPr>
        <p:spPr>
          <a:xfrm>
            <a:off x="247350" y="2590777"/>
            <a:ext cx="64875" cy="64161"/>
          </a:xfrm>
          <a:custGeom>
            <a:avLst/>
            <a:gdLst/>
            <a:ahLst/>
            <a:cxnLst/>
            <a:rect l="l" t="t" r="r" b="b"/>
            <a:pathLst>
              <a:path w="2675" h="2645" extrusionOk="0">
                <a:moveTo>
                  <a:pt x="0" y="0"/>
                </a:moveTo>
                <a:lnTo>
                  <a:pt x="0" y="2645"/>
                </a:lnTo>
                <a:lnTo>
                  <a:pt x="2675" y="2645"/>
                </a:lnTo>
                <a:lnTo>
                  <a:pt x="2675" y="0"/>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4"/>
          <p:cNvSpPr txBox="1">
            <a:spLocks noGrp="1"/>
          </p:cNvSpPr>
          <p:nvPr>
            <p:ph type="subTitle" idx="1"/>
          </p:nvPr>
        </p:nvSpPr>
        <p:spPr>
          <a:xfrm>
            <a:off x="725250" y="1229775"/>
            <a:ext cx="7717800" cy="2997600"/>
          </a:xfrm>
          <a:prstGeom prst="rect">
            <a:avLst/>
          </a:prstGeom>
        </p:spPr>
        <p:txBody>
          <a:bodyPr spcFirstLastPara="1" wrap="square" lIns="91425" tIns="91425" rIns="91425" bIns="91425" anchor="t" anchorCtr="0">
            <a:noAutofit/>
          </a:bodyPr>
          <a:lstStyle>
            <a:lvl1pPr lvl="0">
              <a:spcBef>
                <a:spcPts val="0"/>
              </a:spcBef>
              <a:spcAft>
                <a:spcPts val="0"/>
              </a:spcAft>
              <a:buClr>
                <a:srgbClr val="434343"/>
              </a:buClr>
              <a:buSzPts val="1200"/>
              <a:buFont typeface="Livvic"/>
              <a:buAutoNum type="arabicPeriod"/>
              <a:defRPr sz="1200"/>
            </a:lvl1pPr>
            <a:lvl2pPr lvl="1">
              <a:spcBef>
                <a:spcPts val="1600"/>
              </a:spcBef>
              <a:spcAft>
                <a:spcPts val="0"/>
              </a:spcAft>
              <a:buClr>
                <a:srgbClr val="434343"/>
              </a:buClr>
              <a:buSzPts val="1200"/>
              <a:buFont typeface="Roboto Condensed Light"/>
              <a:buAutoNum type="alphaLcPeriod"/>
              <a:defRPr/>
            </a:lvl2pPr>
            <a:lvl3pPr lvl="2">
              <a:spcBef>
                <a:spcPts val="1600"/>
              </a:spcBef>
              <a:spcAft>
                <a:spcPts val="0"/>
              </a:spcAft>
              <a:buClr>
                <a:srgbClr val="434343"/>
              </a:buClr>
              <a:buSzPts val="1200"/>
              <a:buFont typeface="Roboto Condensed Light"/>
              <a:buAutoNum type="romanLcPeriod"/>
              <a:defRPr/>
            </a:lvl3pPr>
            <a:lvl4pPr lvl="3">
              <a:spcBef>
                <a:spcPts val="1600"/>
              </a:spcBef>
              <a:spcAft>
                <a:spcPts val="0"/>
              </a:spcAft>
              <a:buClr>
                <a:srgbClr val="434343"/>
              </a:buClr>
              <a:buSzPts val="1200"/>
              <a:buFont typeface="Roboto Condensed Light"/>
              <a:buAutoNum type="arabicPeriod"/>
              <a:defRPr/>
            </a:lvl4pPr>
            <a:lvl5pPr lvl="4">
              <a:spcBef>
                <a:spcPts val="1600"/>
              </a:spcBef>
              <a:spcAft>
                <a:spcPts val="0"/>
              </a:spcAft>
              <a:buClr>
                <a:srgbClr val="434343"/>
              </a:buClr>
              <a:buSzPts val="1200"/>
              <a:buFont typeface="Roboto Condensed Light"/>
              <a:buAutoNum type="alphaLcPeriod"/>
              <a:defRPr/>
            </a:lvl5pPr>
            <a:lvl6pPr lvl="5">
              <a:spcBef>
                <a:spcPts val="1600"/>
              </a:spcBef>
              <a:spcAft>
                <a:spcPts val="0"/>
              </a:spcAft>
              <a:buClr>
                <a:srgbClr val="434343"/>
              </a:buClr>
              <a:buSzPts val="1200"/>
              <a:buFont typeface="Roboto Condensed Light"/>
              <a:buAutoNum type="romanLcPeriod"/>
              <a:defRPr/>
            </a:lvl6pPr>
            <a:lvl7pPr lvl="6">
              <a:spcBef>
                <a:spcPts val="1600"/>
              </a:spcBef>
              <a:spcAft>
                <a:spcPts val="0"/>
              </a:spcAft>
              <a:buClr>
                <a:srgbClr val="434343"/>
              </a:buClr>
              <a:buSzPts val="1200"/>
              <a:buFont typeface="Roboto Condensed Light"/>
              <a:buAutoNum type="arabicPeriod"/>
              <a:defRPr/>
            </a:lvl7pPr>
            <a:lvl8pPr lvl="7">
              <a:spcBef>
                <a:spcPts val="1600"/>
              </a:spcBef>
              <a:spcAft>
                <a:spcPts val="0"/>
              </a:spcAft>
              <a:buClr>
                <a:srgbClr val="434343"/>
              </a:buClr>
              <a:buSzPts val="1200"/>
              <a:buFont typeface="Roboto Condensed Light"/>
              <a:buAutoNum type="alphaLcPeriod"/>
              <a:defRPr/>
            </a:lvl8pPr>
            <a:lvl9pPr lvl="8">
              <a:spcBef>
                <a:spcPts val="1600"/>
              </a:spcBef>
              <a:spcAft>
                <a:spcPts val="1600"/>
              </a:spcAft>
              <a:buClr>
                <a:srgbClr val="434343"/>
              </a:buClr>
              <a:buSzPts val="1200"/>
              <a:buFont typeface="Roboto Condensed Light"/>
              <a:buAutoNum type="romanLcPeriod"/>
              <a:defRPr/>
            </a:lvl9pPr>
          </a:lstStyle>
          <a:p>
            <a:endParaRPr/>
          </a:p>
        </p:txBody>
      </p:sp>
      <p:sp>
        <p:nvSpPr>
          <p:cNvPr id="61" name="Google Shape;61;p4"/>
          <p:cNvSpPr/>
          <p:nvPr/>
        </p:nvSpPr>
        <p:spPr>
          <a:xfrm>
            <a:off x="7285087" y="306378"/>
            <a:ext cx="1611574" cy="1722263"/>
          </a:xfrm>
          <a:custGeom>
            <a:avLst/>
            <a:gdLst/>
            <a:ahLst/>
            <a:cxnLst/>
            <a:rect l="l" t="t" r="r" b="b"/>
            <a:pathLst>
              <a:path w="57510" h="61460" extrusionOk="0">
                <a:moveTo>
                  <a:pt x="1" y="0"/>
                </a:moveTo>
                <a:lnTo>
                  <a:pt x="1" y="1915"/>
                </a:lnTo>
                <a:lnTo>
                  <a:pt x="55230" y="1915"/>
                </a:lnTo>
                <a:lnTo>
                  <a:pt x="55230" y="61460"/>
                </a:lnTo>
                <a:lnTo>
                  <a:pt x="57510" y="61460"/>
                </a:lnTo>
                <a:lnTo>
                  <a:pt x="5751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4"/>
          <p:cNvSpPr/>
          <p:nvPr/>
        </p:nvSpPr>
        <p:spPr>
          <a:xfrm>
            <a:off x="247339" y="3114855"/>
            <a:ext cx="1611574" cy="1722263"/>
          </a:xfrm>
          <a:custGeom>
            <a:avLst/>
            <a:gdLst/>
            <a:ahLst/>
            <a:cxnLst/>
            <a:rect l="l" t="t" r="r" b="b"/>
            <a:pathLst>
              <a:path w="57510" h="61460" extrusionOk="0">
                <a:moveTo>
                  <a:pt x="1" y="0"/>
                </a:moveTo>
                <a:lnTo>
                  <a:pt x="1" y="61460"/>
                </a:lnTo>
                <a:lnTo>
                  <a:pt x="57510" y="61460"/>
                </a:lnTo>
                <a:lnTo>
                  <a:pt x="57510" y="59545"/>
                </a:lnTo>
                <a:lnTo>
                  <a:pt x="2281" y="59545"/>
                </a:lnTo>
                <a:lnTo>
                  <a:pt x="228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635"/>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3"/>
        <p:cNvGrpSpPr/>
        <p:nvPr/>
      </p:nvGrpSpPr>
      <p:grpSpPr>
        <a:xfrm>
          <a:off x="0" y="0"/>
          <a:ext cx="0" cy="0"/>
          <a:chOff x="0" y="0"/>
          <a:chExt cx="0" cy="0"/>
        </a:xfrm>
      </p:grpSpPr>
      <p:sp>
        <p:nvSpPr>
          <p:cNvPr id="64" name="Google Shape;64;p5"/>
          <p:cNvSpPr txBox="1">
            <a:spLocks noGrp="1"/>
          </p:cNvSpPr>
          <p:nvPr>
            <p:ph type="title"/>
          </p:nvPr>
        </p:nvSpPr>
        <p:spPr>
          <a:xfrm>
            <a:off x="713225" y="539500"/>
            <a:ext cx="7717800" cy="612900"/>
          </a:xfrm>
          <a:prstGeom prst="rect">
            <a:avLst/>
          </a:prstGeom>
        </p:spPr>
        <p:txBody>
          <a:bodyPr spcFirstLastPara="1" wrap="square" lIns="91425" tIns="91425" rIns="91425" bIns="91425" anchor="t" anchorCtr="0">
            <a:noAutofit/>
          </a:bodyPr>
          <a:lstStyle>
            <a:lvl1pPr lvl="0">
              <a:spcBef>
                <a:spcPts val="0"/>
              </a:spcBef>
              <a:spcAft>
                <a:spcPts val="0"/>
              </a:spcAft>
              <a:buSzPts val="3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grpSp>
        <p:nvGrpSpPr>
          <p:cNvPr id="65" name="Google Shape;65;p5"/>
          <p:cNvGrpSpPr/>
          <p:nvPr/>
        </p:nvGrpSpPr>
        <p:grpSpPr>
          <a:xfrm rot="10800000">
            <a:off x="7894068" y="4592984"/>
            <a:ext cx="1507838" cy="1046179"/>
            <a:chOff x="3916750" y="1194074"/>
            <a:chExt cx="1087593" cy="754601"/>
          </a:xfrm>
        </p:grpSpPr>
        <p:sp>
          <p:nvSpPr>
            <p:cNvPr id="66" name="Google Shape;66;p5"/>
            <p:cNvSpPr/>
            <p:nvPr/>
          </p:nvSpPr>
          <p:spPr>
            <a:xfrm>
              <a:off x="3916750" y="1351375"/>
              <a:ext cx="642125" cy="597300"/>
            </a:xfrm>
            <a:custGeom>
              <a:avLst/>
              <a:gdLst/>
              <a:ahLst/>
              <a:cxnLst/>
              <a:rect l="l" t="t" r="r" b="b"/>
              <a:pathLst>
                <a:path w="25685" h="23892" extrusionOk="0">
                  <a:moveTo>
                    <a:pt x="23892" y="0"/>
                  </a:moveTo>
                  <a:lnTo>
                    <a:pt x="1" y="23891"/>
                  </a:lnTo>
                  <a:lnTo>
                    <a:pt x="1764" y="23891"/>
                  </a:lnTo>
                  <a:lnTo>
                    <a:pt x="25685" y="0"/>
                  </a:lnTo>
                  <a:close/>
                </a:path>
              </a:pathLst>
            </a:custGeom>
            <a:solidFill>
              <a:srgbClr val="AB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5"/>
            <p:cNvSpPr/>
            <p:nvPr/>
          </p:nvSpPr>
          <p:spPr>
            <a:xfrm>
              <a:off x="4246718" y="1194074"/>
              <a:ext cx="757625" cy="712800"/>
            </a:xfrm>
            <a:custGeom>
              <a:avLst/>
              <a:gdLst/>
              <a:ahLst/>
              <a:cxnLst/>
              <a:rect l="l" t="t" r="r" b="b"/>
              <a:pathLst>
                <a:path w="30305" h="28512" extrusionOk="0">
                  <a:moveTo>
                    <a:pt x="28511" y="1"/>
                  </a:moveTo>
                  <a:lnTo>
                    <a:pt x="0" y="28512"/>
                  </a:lnTo>
                  <a:lnTo>
                    <a:pt x="1793" y="28512"/>
                  </a:lnTo>
                  <a:lnTo>
                    <a:pt x="3030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 name="Google Shape;68;p5"/>
          <p:cNvSpPr txBox="1">
            <a:spLocks noGrp="1"/>
          </p:cNvSpPr>
          <p:nvPr>
            <p:ph type="title" idx="2"/>
          </p:nvPr>
        </p:nvSpPr>
        <p:spPr>
          <a:xfrm>
            <a:off x="1622975" y="3083075"/>
            <a:ext cx="1960200" cy="5955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2600"/>
              <a:buNone/>
              <a:defRPr sz="2600">
                <a:solidFill>
                  <a:schemeClr val="lt2"/>
                </a:solidFill>
              </a:defRPr>
            </a:lvl1pPr>
            <a:lvl2pPr lvl="1" rtl="0">
              <a:spcBef>
                <a:spcPts val="0"/>
              </a:spcBef>
              <a:spcAft>
                <a:spcPts val="0"/>
              </a:spcAft>
              <a:buSzPts val="2800"/>
              <a:buFont typeface="Bebas Neue"/>
              <a:buNone/>
              <a:defRPr>
                <a:latin typeface="Bebas Neue"/>
                <a:ea typeface="Bebas Neue"/>
                <a:cs typeface="Bebas Neue"/>
                <a:sym typeface="Bebas Neue"/>
              </a:defRPr>
            </a:lvl2pPr>
            <a:lvl3pPr lvl="2" rtl="0">
              <a:spcBef>
                <a:spcPts val="0"/>
              </a:spcBef>
              <a:spcAft>
                <a:spcPts val="0"/>
              </a:spcAft>
              <a:buSzPts val="2800"/>
              <a:buFont typeface="Bebas Neue"/>
              <a:buNone/>
              <a:defRPr>
                <a:latin typeface="Bebas Neue"/>
                <a:ea typeface="Bebas Neue"/>
                <a:cs typeface="Bebas Neue"/>
                <a:sym typeface="Bebas Neue"/>
              </a:defRPr>
            </a:lvl3pPr>
            <a:lvl4pPr lvl="3" rtl="0">
              <a:spcBef>
                <a:spcPts val="0"/>
              </a:spcBef>
              <a:spcAft>
                <a:spcPts val="0"/>
              </a:spcAft>
              <a:buSzPts val="2800"/>
              <a:buFont typeface="Bebas Neue"/>
              <a:buNone/>
              <a:defRPr>
                <a:latin typeface="Bebas Neue"/>
                <a:ea typeface="Bebas Neue"/>
                <a:cs typeface="Bebas Neue"/>
                <a:sym typeface="Bebas Neue"/>
              </a:defRPr>
            </a:lvl4pPr>
            <a:lvl5pPr lvl="4" rtl="0">
              <a:spcBef>
                <a:spcPts val="0"/>
              </a:spcBef>
              <a:spcAft>
                <a:spcPts val="0"/>
              </a:spcAft>
              <a:buSzPts val="2800"/>
              <a:buFont typeface="Bebas Neue"/>
              <a:buNone/>
              <a:defRPr>
                <a:latin typeface="Bebas Neue"/>
                <a:ea typeface="Bebas Neue"/>
                <a:cs typeface="Bebas Neue"/>
                <a:sym typeface="Bebas Neue"/>
              </a:defRPr>
            </a:lvl5pPr>
            <a:lvl6pPr lvl="5" rtl="0">
              <a:spcBef>
                <a:spcPts val="0"/>
              </a:spcBef>
              <a:spcAft>
                <a:spcPts val="0"/>
              </a:spcAft>
              <a:buSzPts val="2800"/>
              <a:buFont typeface="Bebas Neue"/>
              <a:buNone/>
              <a:defRPr>
                <a:latin typeface="Bebas Neue"/>
                <a:ea typeface="Bebas Neue"/>
                <a:cs typeface="Bebas Neue"/>
                <a:sym typeface="Bebas Neue"/>
              </a:defRPr>
            </a:lvl6pPr>
            <a:lvl7pPr lvl="6" rtl="0">
              <a:spcBef>
                <a:spcPts val="0"/>
              </a:spcBef>
              <a:spcAft>
                <a:spcPts val="0"/>
              </a:spcAft>
              <a:buSzPts val="2800"/>
              <a:buFont typeface="Bebas Neue"/>
              <a:buNone/>
              <a:defRPr>
                <a:latin typeface="Bebas Neue"/>
                <a:ea typeface="Bebas Neue"/>
                <a:cs typeface="Bebas Neue"/>
                <a:sym typeface="Bebas Neue"/>
              </a:defRPr>
            </a:lvl7pPr>
            <a:lvl8pPr lvl="7" rtl="0">
              <a:spcBef>
                <a:spcPts val="0"/>
              </a:spcBef>
              <a:spcAft>
                <a:spcPts val="0"/>
              </a:spcAft>
              <a:buSzPts val="2800"/>
              <a:buFont typeface="Bebas Neue"/>
              <a:buNone/>
              <a:defRPr>
                <a:latin typeface="Bebas Neue"/>
                <a:ea typeface="Bebas Neue"/>
                <a:cs typeface="Bebas Neue"/>
                <a:sym typeface="Bebas Neue"/>
              </a:defRPr>
            </a:lvl8pPr>
            <a:lvl9pPr lvl="8" rtl="0">
              <a:spcBef>
                <a:spcPts val="0"/>
              </a:spcBef>
              <a:spcAft>
                <a:spcPts val="0"/>
              </a:spcAft>
              <a:buSzPts val="2800"/>
              <a:buFont typeface="Bebas Neue"/>
              <a:buNone/>
              <a:defRPr>
                <a:latin typeface="Bebas Neue"/>
                <a:ea typeface="Bebas Neue"/>
                <a:cs typeface="Bebas Neue"/>
                <a:sym typeface="Bebas Neue"/>
              </a:defRPr>
            </a:lvl9pPr>
          </a:lstStyle>
          <a:p>
            <a:endParaRPr/>
          </a:p>
        </p:txBody>
      </p:sp>
      <p:sp>
        <p:nvSpPr>
          <p:cNvPr id="69" name="Google Shape;69;p5"/>
          <p:cNvSpPr txBox="1">
            <a:spLocks noGrp="1"/>
          </p:cNvSpPr>
          <p:nvPr>
            <p:ph type="title" idx="3"/>
          </p:nvPr>
        </p:nvSpPr>
        <p:spPr>
          <a:xfrm>
            <a:off x="5490125" y="3083450"/>
            <a:ext cx="1946100" cy="5955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2600"/>
              <a:buNone/>
              <a:defRPr sz="2600">
                <a:solidFill>
                  <a:schemeClr val="dk2"/>
                </a:solidFill>
              </a:defRPr>
            </a:lvl1pPr>
            <a:lvl2pPr lvl="1" rtl="0">
              <a:spcBef>
                <a:spcPts val="0"/>
              </a:spcBef>
              <a:spcAft>
                <a:spcPts val="0"/>
              </a:spcAft>
              <a:buSzPts val="2800"/>
              <a:buFont typeface="Bebas Neue"/>
              <a:buNone/>
              <a:defRPr>
                <a:latin typeface="Bebas Neue"/>
                <a:ea typeface="Bebas Neue"/>
                <a:cs typeface="Bebas Neue"/>
                <a:sym typeface="Bebas Neue"/>
              </a:defRPr>
            </a:lvl2pPr>
            <a:lvl3pPr lvl="2" rtl="0">
              <a:spcBef>
                <a:spcPts val="0"/>
              </a:spcBef>
              <a:spcAft>
                <a:spcPts val="0"/>
              </a:spcAft>
              <a:buSzPts val="2800"/>
              <a:buFont typeface="Bebas Neue"/>
              <a:buNone/>
              <a:defRPr>
                <a:latin typeface="Bebas Neue"/>
                <a:ea typeface="Bebas Neue"/>
                <a:cs typeface="Bebas Neue"/>
                <a:sym typeface="Bebas Neue"/>
              </a:defRPr>
            </a:lvl3pPr>
            <a:lvl4pPr lvl="3" rtl="0">
              <a:spcBef>
                <a:spcPts val="0"/>
              </a:spcBef>
              <a:spcAft>
                <a:spcPts val="0"/>
              </a:spcAft>
              <a:buSzPts val="2800"/>
              <a:buFont typeface="Bebas Neue"/>
              <a:buNone/>
              <a:defRPr>
                <a:latin typeface="Bebas Neue"/>
                <a:ea typeface="Bebas Neue"/>
                <a:cs typeface="Bebas Neue"/>
                <a:sym typeface="Bebas Neue"/>
              </a:defRPr>
            </a:lvl4pPr>
            <a:lvl5pPr lvl="4" rtl="0">
              <a:spcBef>
                <a:spcPts val="0"/>
              </a:spcBef>
              <a:spcAft>
                <a:spcPts val="0"/>
              </a:spcAft>
              <a:buSzPts val="2800"/>
              <a:buFont typeface="Bebas Neue"/>
              <a:buNone/>
              <a:defRPr>
                <a:latin typeface="Bebas Neue"/>
                <a:ea typeface="Bebas Neue"/>
                <a:cs typeface="Bebas Neue"/>
                <a:sym typeface="Bebas Neue"/>
              </a:defRPr>
            </a:lvl5pPr>
            <a:lvl6pPr lvl="5" rtl="0">
              <a:spcBef>
                <a:spcPts val="0"/>
              </a:spcBef>
              <a:spcAft>
                <a:spcPts val="0"/>
              </a:spcAft>
              <a:buSzPts val="2800"/>
              <a:buFont typeface="Bebas Neue"/>
              <a:buNone/>
              <a:defRPr>
                <a:latin typeface="Bebas Neue"/>
                <a:ea typeface="Bebas Neue"/>
                <a:cs typeface="Bebas Neue"/>
                <a:sym typeface="Bebas Neue"/>
              </a:defRPr>
            </a:lvl6pPr>
            <a:lvl7pPr lvl="6" rtl="0">
              <a:spcBef>
                <a:spcPts val="0"/>
              </a:spcBef>
              <a:spcAft>
                <a:spcPts val="0"/>
              </a:spcAft>
              <a:buSzPts val="2800"/>
              <a:buFont typeface="Bebas Neue"/>
              <a:buNone/>
              <a:defRPr>
                <a:latin typeface="Bebas Neue"/>
                <a:ea typeface="Bebas Neue"/>
                <a:cs typeface="Bebas Neue"/>
                <a:sym typeface="Bebas Neue"/>
              </a:defRPr>
            </a:lvl7pPr>
            <a:lvl8pPr lvl="7" rtl="0">
              <a:spcBef>
                <a:spcPts val="0"/>
              </a:spcBef>
              <a:spcAft>
                <a:spcPts val="0"/>
              </a:spcAft>
              <a:buSzPts val="2800"/>
              <a:buFont typeface="Bebas Neue"/>
              <a:buNone/>
              <a:defRPr>
                <a:latin typeface="Bebas Neue"/>
                <a:ea typeface="Bebas Neue"/>
                <a:cs typeface="Bebas Neue"/>
                <a:sym typeface="Bebas Neue"/>
              </a:defRPr>
            </a:lvl8pPr>
            <a:lvl9pPr lvl="8" rtl="0">
              <a:spcBef>
                <a:spcPts val="0"/>
              </a:spcBef>
              <a:spcAft>
                <a:spcPts val="0"/>
              </a:spcAft>
              <a:buSzPts val="2800"/>
              <a:buFont typeface="Bebas Neue"/>
              <a:buNone/>
              <a:defRPr>
                <a:latin typeface="Bebas Neue"/>
                <a:ea typeface="Bebas Neue"/>
                <a:cs typeface="Bebas Neue"/>
                <a:sym typeface="Bebas Neue"/>
              </a:defRPr>
            </a:lvl9pPr>
          </a:lstStyle>
          <a:p>
            <a:endParaRPr/>
          </a:p>
        </p:txBody>
      </p:sp>
      <p:sp>
        <p:nvSpPr>
          <p:cNvPr id="70" name="Google Shape;70;p5"/>
          <p:cNvSpPr txBox="1">
            <a:spLocks noGrp="1"/>
          </p:cNvSpPr>
          <p:nvPr>
            <p:ph type="subTitle" idx="1"/>
          </p:nvPr>
        </p:nvSpPr>
        <p:spPr>
          <a:xfrm>
            <a:off x="1187550" y="3565825"/>
            <a:ext cx="2831100" cy="870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solidFill>
                  <a:schemeClr val="lt1"/>
                </a:solidFill>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a:endParaRPr/>
          </a:p>
        </p:txBody>
      </p:sp>
      <p:sp>
        <p:nvSpPr>
          <p:cNvPr id="71" name="Google Shape;71;p5"/>
          <p:cNvSpPr txBox="1">
            <a:spLocks noGrp="1"/>
          </p:cNvSpPr>
          <p:nvPr>
            <p:ph type="subTitle" idx="4"/>
          </p:nvPr>
        </p:nvSpPr>
        <p:spPr>
          <a:xfrm>
            <a:off x="5148200" y="3565825"/>
            <a:ext cx="2831100" cy="870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600"/>
              <a:buNone/>
              <a:defRPr>
                <a:solidFill>
                  <a:schemeClr val="lt1"/>
                </a:solidFill>
              </a:defRPr>
            </a:lvl1pPr>
            <a:lvl2pPr lvl="1" rtl="0">
              <a:spcBef>
                <a:spcPts val="1600"/>
              </a:spcBef>
              <a:spcAft>
                <a:spcPts val="0"/>
              </a:spcAft>
              <a:buSzPts val="1600"/>
              <a:buNone/>
              <a:defRPr/>
            </a:lvl2pPr>
            <a:lvl3pPr lvl="2" rtl="0">
              <a:spcBef>
                <a:spcPts val="1600"/>
              </a:spcBef>
              <a:spcAft>
                <a:spcPts val="0"/>
              </a:spcAft>
              <a:buSzPts val="1600"/>
              <a:buNone/>
              <a:defRPr/>
            </a:lvl3pPr>
            <a:lvl4pPr lvl="3" rtl="0">
              <a:spcBef>
                <a:spcPts val="1600"/>
              </a:spcBef>
              <a:spcAft>
                <a:spcPts val="0"/>
              </a:spcAft>
              <a:buSzPts val="1600"/>
              <a:buNone/>
              <a:defRPr/>
            </a:lvl4pPr>
            <a:lvl5pPr lvl="4" rtl="0">
              <a:spcBef>
                <a:spcPts val="1600"/>
              </a:spcBef>
              <a:spcAft>
                <a:spcPts val="0"/>
              </a:spcAft>
              <a:buSzPts val="1600"/>
              <a:buNone/>
              <a:defRPr/>
            </a:lvl5pPr>
            <a:lvl6pPr lvl="5" rtl="0">
              <a:spcBef>
                <a:spcPts val="1600"/>
              </a:spcBef>
              <a:spcAft>
                <a:spcPts val="0"/>
              </a:spcAft>
              <a:buSzPts val="1600"/>
              <a:buNone/>
              <a:defRPr/>
            </a:lvl6pPr>
            <a:lvl7pPr lvl="6" rtl="0">
              <a:spcBef>
                <a:spcPts val="1600"/>
              </a:spcBef>
              <a:spcAft>
                <a:spcPts val="0"/>
              </a:spcAft>
              <a:buSzPts val="1600"/>
              <a:buNone/>
              <a:defRPr/>
            </a:lvl7pPr>
            <a:lvl8pPr lvl="7" rtl="0">
              <a:spcBef>
                <a:spcPts val="1600"/>
              </a:spcBef>
              <a:spcAft>
                <a:spcPts val="0"/>
              </a:spcAft>
              <a:buSzPts val="1600"/>
              <a:buNone/>
              <a:defRPr/>
            </a:lvl8pPr>
            <a:lvl9pPr lvl="8" rtl="0">
              <a:spcBef>
                <a:spcPts val="1600"/>
              </a:spcBef>
              <a:spcAft>
                <a:spcPts val="1600"/>
              </a:spcAft>
              <a:buSzPts val="1600"/>
              <a:buNone/>
              <a:defRPr/>
            </a:lvl9pPr>
          </a:lstStyle>
          <a:p>
            <a:endParaRPr/>
          </a:p>
        </p:txBody>
      </p:sp>
      <p:grpSp>
        <p:nvGrpSpPr>
          <p:cNvPr id="72" name="Google Shape;72;p5"/>
          <p:cNvGrpSpPr/>
          <p:nvPr/>
        </p:nvGrpSpPr>
        <p:grpSpPr>
          <a:xfrm rot="5400000">
            <a:off x="-124000" y="646925"/>
            <a:ext cx="911900" cy="277375"/>
            <a:chOff x="3792125" y="4705525"/>
            <a:chExt cx="911900" cy="277375"/>
          </a:xfrm>
        </p:grpSpPr>
        <p:sp>
          <p:nvSpPr>
            <p:cNvPr id="73" name="Google Shape;73;p5"/>
            <p:cNvSpPr/>
            <p:nvPr/>
          </p:nvSpPr>
          <p:spPr>
            <a:xfrm>
              <a:off x="3792125" y="4705525"/>
              <a:ext cx="126175" cy="109450"/>
            </a:xfrm>
            <a:custGeom>
              <a:avLst/>
              <a:gdLst/>
              <a:ahLst/>
              <a:cxnLst/>
              <a:rect l="l" t="t" r="r" b="b"/>
              <a:pathLst>
                <a:path w="5047" h="4378" extrusionOk="0">
                  <a:moveTo>
                    <a:pt x="2524" y="1"/>
                  </a:moveTo>
                  <a:lnTo>
                    <a:pt x="1" y="4378"/>
                  </a:lnTo>
                  <a:lnTo>
                    <a:pt x="5046" y="4378"/>
                  </a:lnTo>
                  <a:lnTo>
                    <a:pt x="2524"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5"/>
            <p:cNvSpPr/>
            <p:nvPr/>
          </p:nvSpPr>
          <p:spPr>
            <a:xfrm>
              <a:off x="3988175" y="4705525"/>
              <a:ext cx="126175" cy="109450"/>
            </a:xfrm>
            <a:custGeom>
              <a:avLst/>
              <a:gdLst/>
              <a:ahLst/>
              <a:cxnLst/>
              <a:rect l="l" t="t" r="r" b="b"/>
              <a:pathLst>
                <a:path w="5047" h="4378" extrusionOk="0">
                  <a:moveTo>
                    <a:pt x="2524" y="1"/>
                  </a:moveTo>
                  <a:lnTo>
                    <a:pt x="1" y="4378"/>
                  </a:lnTo>
                  <a:lnTo>
                    <a:pt x="5046" y="4378"/>
                  </a:lnTo>
                  <a:lnTo>
                    <a:pt x="2524"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5"/>
            <p:cNvSpPr/>
            <p:nvPr/>
          </p:nvSpPr>
          <p:spPr>
            <a:xfrm>
              <a:off x="4185000" y="4705525"/>
              <a:ext cx="126150" cy="109450"/>
            </a:xfrm>
            <a:custGeom>
              <a:avLst/>
              <a:gdLst/>
              <a:ahLst/>
              <a:cxnLst/>
              <a:rect l="l" t="t" r="r" b="b"/>
              <a:pathLst>
                <a:path w="5046" h="4378" extrusionOk="0">
                  <a:moveTo>
                    <a:pt x="2523" y="1"/>
                  </a:moveTo>
                  <a:lnTo>
                    <a:pt x="0" y="4378"/>
                  </a:lnTo>
                  <a:lnTo>
                    <a:pt x="5046" y="4378"/>
                  </a:lnTo>
                  <a:lnTo>
                    <a:pt x="2523"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5"/>
            <p:cNvSpPr/>
            <p:nvPr/>
          </p:nvSpPr>
          <p:spPr>
            <a:xfrm>
              <a:off x="4381050" y="4705525"/>
              <a:ext cx="126175" cy="109450"/>
            </a:xfrm>
            <a:custGeom>
              <a:avLst/>
              <a:gdLst/>
              <a:ahLst/>
              <a:cxnLst/>
              <a:rect l="l" t="t" r="r" b="b"/>
              <a:pathLst>
                <a:path w="5047" h="4378" extrusionOk="0">
                  <a:moveTo>
                    <a:pt x="2523" y="1"/>
                  </a:moveTo>
                  <a:lnTo>
                    <a:pt x="0" y="4378"/>
                  </a:lnTo>
                  <a:lnTo>
                    <a:pt x="5046" y="4378"/>
                  </a:lnTo>
                  <a:lnTo>
                    <a:pt x="2523"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5"/>
            <p:cNvSpPr/>
            <p:nvPr/>
          </p:nvSpPr>
          <p:spPr>
            <a:xfrm>
              <a:off x="4577850" y="4705525"/>
              <a:ext cx="126175" cy="109450"/>
            </a:xfrm>
            <a:custGeom>
              <a:avLst/>
              <a:gdLst/>
              <a:ahLst/>
              <a:cxnLst/>
              <a:rect l="l" t="t" r="r" b="b"/>
              <a:pathLst>
                <a:path w="5047" h="4378" extrusionOk="0">
                  <a:moveTo>
                    <a:pt x="2524" y="1"/>
                  </a:moveTo>
                  <a:lnTo>
                    <a:pt x="1" y="4378"/>
                  </a:lnTo>
                  <a:lnTo>
                    <a:pt x="5047" y="4378"/>
                  </a:lnTo>
                  <a:lnTo>
                    <a:pt x="2524"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5"/>
            <p:cNvSpPr/>
            <p:nvPr/>
          </p:nvSpPr>
          <p:spPr>
            <a:xfrm>
              <a:off x="3792125" y="4873450"/>
              <a:ext cx="126175" cy="109450"/>
            </a:xfrm>
            <a:custGeom>
              <a:avLst/>
              <a:gdLst/>
              <a:ahLst/>
              <a:cxnLst/>
              <a:rect l="l" t="t" r="r" b="b"/>
              <a:pathLst>
                <a:path w="5047" h="4378" extrusionOk="0">
                  <a:moveTo>
                    <a:pt x="2524" y="1"/>
                  </a:moveTo>
                  <a:lnTo>
                    <a:pt x="1" y="4378"/>
                  </a:lnTo>
                  <a:lnTo>
                    <a:pt x="5046" y="4378"/>
                  </a:lnTo>
                  <a:lnTo>
                    <a:pt x="2524"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5"/>
            <p:cNvSpPr/>
            <p:nvPr/>
          </p:nvSpPr>
          <p:spPr>
            <a:xfrm>
              <a:off x="3988175" y="4873450"/>
              <a:ext cx="126175" cy="109450"/>
            </a:xfrm>
            <a:custGeom>
              <a:avLst/>
              <a:gdLst/>
              <a:ahLst/>
              <a:cxnLst/>
              <a:rect l="l" t="t" r="r" b="b"/>
              <a:pathLst>
                <a:path w="5047" h="4378" extrusionOk="0">
                  <a:moveTo>
                    <a:pt x="2524" y="1"/>
                  </a:moveTo>
                  <a:lnTo>
                    <a:pt x="1" y="4378"/>
                  </a:lnTo>
                  <a:lnTo>
                    <a:pt x="5046" y="4378"/>
                  </a:lnTo>
                  <a:lnTo>
                    <a:pt x="2524"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5"/>
            <p:cNvSpPr/>
            <p:nvPr/>
          </p:nvSpPr>
          <p:spPr>
            <a:xfrm>
              <a:off x="4185000" y="4873450"/>
              <a:ext cx="126150" cy="109450"/>
            </a:xfrm>
            <a:custGeom>
              <a:avLst/>
              <a:gdLst/>
              <a:ahLst/>
              <a:cxnLst/>
              <a:rect l="l" t="t" r="r" b="b"/>
              <a:pathLst>
                <a:path w="5046" h="4378" extrusionOk="0">
                  <a:moveTo>
                    <a:pt x="2523" y="1"/>
                  </a:moveTo>
                  <a:lnTo>
                    <a:pt x="0" y="4378"/>
                  </a:lnTo>
                  <a:lnTo>
                    <a:pt x="5046" y="4378"/>
                  </a:lnTo>
                  <a:lnTo>
                    <a:pt x="2523"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5"/>
            <p:cNvSpPr/>
            <p:nvPr/>
          </p:nvSpPr>
          <p:spPr>
            <a:xfrm>
              <a:off x="4381050" y="4873450"/>
              <a:ext cx="126175" cy="109450"/>
            </a:xfrm>
            <a:custGeom>
              <a:avLst/>
              <a:gdLst/>
              <a:ahLst/>
              <a:cxnLst/>
              <a:rect l="l" t="t" r="r" b="b"/>
              <a:pathLst>
                <a:path w="5047" h="4378" extrusionOk="0">
                  <a:moveTo>
                    <a:pt x="2523" y="1"/>
                  </a:moveTo>
                  <a:lnTo>
                    <a:pt x="0" y="4378"/>
                  </a:lnTo>
                  <a:lnTo>
                    <a:pt x="5046" y="4378"/>
                  </a:lnTo>
                  <a:lnTo>
                    <a:pt x="2523"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5"/>
            <p:cNvSpPr/>
            <p:nvPr/>
          </p:nvSpPr>
          <p:spPr>
            <a:xfrm>
              <a:off x="4577850" y="4873450"/>
              <a:ext cx="126175" cy="109450"/>
            </a:xfrm>
            <a:custGeom>
              <a:avLst/>
              <a:gdLst/>
              <a:ahLst/>
              <a:cxnLst/>
              <a:rect l="l" t="t" r="r" b="b"/>
              <a:pathLst>
                <a:path w="5047" h="4378" extrusionOk="0">
                  <a:moveTo>
                    <a:pt x="2524" y="1"/>
                  </a:moveTo>
                  <a:lnTo>
                    <a:pt x="1" y="4378"/>
                  </a:lnTo>
                  <a:lnTo>
                    <a:pt x="5047" y="4378"/>
                  </a:lnTo>
                  <a:lnTo>
                    <a:pt x="2524"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 name="Google Shape;83;p5"/>
          <p:cNvGrpSpPr/>
          <p:nvPr/>
        </p:nvGrpSpPr>
        <p:grpSpPr>
          <a:xfrm rot="-5400000">
            <a:off x="8582400" y="2517013"/>
            <a:ext cx="519025" cy="109450"/>
            <a:chOff x="3792125" y="4705525"/>
            <a:chExt cx="519025" cy="109450"/>
          </a:xfrm>
        </p:grpSpPr>
        <p:sp>
          <p:nvSpPr>
            <p:cNvPr id="84" name="Google Shape;84;p5"/>
            <p:cNvSpPr/>
            <p:nvPr/>
          </p:nvSpPr>
          <p:spPr>
            <a:xfrm>
              <a:off x="3792125" y="4705525"/>
              <a:ext cx="126175" cy="109450"/>
            </a:xfrm>
            <a:custGeom>
              <a:avLst/>
              <a:gdLst/>
              <a:ahLst/>
              <a:cxnLst/>
              <a:rect l="l" t="t" r="r" b="b"/>
              <a:pathLst>
                <a:path w="5047" h="4378" extrusionOk="0">
                  <a:moveTo>
                    <a:pt x="2524" y="1"/>
                  </a:moveTo>
                  <a:lnTo>
                    <a:pt x="1" y="4378"/>
                  </a:lnTo>
                  <a:lnTo>
                    <a:pt x="5046" y="4378"/>
                  </a:lnTo>
                  <a:lnTo>
                    <a:pt x="25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5"/>
            <p:cNvSpPr/>
            <p:nvPr/>
          </p:nvSpPr>
          <p:spPr>
            <a:xfrm>
              <a:off x="3988175" y="4705525"/>
              <a:ext cx="126175" cy="109450"/>
            </a:xfrm>
            <a:custGeom>
              <a:avLst/>
              <a:gdLst/>
              <a:ahLst/>
              <a:cxnLst/>
              <a:rect l="l" t="t" r="r" b="b"/>
              <a:pathLst>
                <a:path w="5047" h="4378" extrusionOk="0">
                  <a:moveTo>
                    <a:pt x="2524" y="1"/>
                  </a:moveTo>
                  <a:lnTo>
                    <a:pt x="1" y="4378"/>
                  </a:lnTo>
                  <a:lnTo>
                    <a:pt x="5046" y="4378"/>
                  </a:lnTo>
                  <a:lnTo>
                    <a:pt x="25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5"/>
            <p:cNvSpPr/>
            <p:nvPr/>
          </p:nvSpPr>
          <p:spPr>
            <a:xfrm>
              <a:off x="4185000" y="4705525"/>
              <a:ext cx="126150" cy="109450"/>
            </a:xfrm>
            <a:custGeom>
              <a:avLst/>
              <a:gdLst/>
              <a:ahLst/>
              <a:cxnLst/>
              <a:rect l="l" t="t" r="r" b="b"/>
              <a:pathLst>
                <a:path w="5046" h="4378" extrusionOk="0">
                  <a:moveTo>
                    <a:pt x="2523" y="1"/>
                  </a:moveTo>
                  <a:lnTo>
                    <a:pt x="0" y="4378"/>
                  </a:lnTo>
                  <a:lnTo>
                    <a:pt x="5046" y="4378"/>
                  </a:lnTo>
                  <a:lnTo>
                    <a:pt x="2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 name="Google Shape;87;p5"/>
          <p:cNvSpPr/>
          <p:nvPr/>
        </p:nvSpPr>
        <p:spPr>
          <a:xfrm>
            <a:off x="247350" y="2913714"/>
            <a:ext cx="64875" cy="64913"/>
          </a:xfrm>
          <a:custGeom>
            <a:avLst/>
            <a:gdLst/>
            <a:ahLst/>
            <a:cxnLst/>
            <a:rect l="l" t="t" r="r" b="b"/>
            <a:pathLst>
              <a:path w="2675" h="2676" extrusionOk="0">
                <a:moveTo>
                  <a:pt x="0" y="1"/>
                </a:moveTo>
                <a:lnTo>
                  <a:pt x="0" y="2676"/>
                </a:lnTo>
                <a:lnTo>
                  <a:pt x="2675" y="2676"/>
                </a:lnTo>
                <a:lnTo>
                  <a:pt x="2675"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5"/>
          <p:cNvSpPr/>
          <p:nvPr/>
        </p:nvSpPr>
        <p:spPr>
          <a:xfrm>
            <a:off x="247350" y="2752257"/>
            <a:ext cx="64875" cy="64889"/>
          </a:xfrm>
          <a:custGeom>
            <a:avLst/>
            <a:gdLst/>
            <a:ahLst/>
            <a:cxnLst/>
            <a:rect l="l" t="t" r="r" b="b"/>
            <a:pathLst>
              <a:path w="2675" h="2675" extrusionOk="0">
                <a:moveTo>
                  <a:pt x="0" y="0"/>
                </a:moveTo>
                <a:lnTo>
                  <a:pt x="0" y="2675"/>
                </a:lnTo>
                <a:lnTo>
                  <a:pt x="2675" y="2675"/>
                </a:lnTo>
                <a:lnTo>
                  <a:pt x="2675" y="0"/>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5"/>
          <p:cNvSpPr/>
          <p:nvPr/>
        </p:nvSpPr>
        <p:spPr>
          <a:xfrm>
            <a:off x="247350" y="2590777"/>
            <a:ext cx="64875" cy="64161"/>
          </a:xfrm>
          <a:custGeom>
            <a:avLst/>
            <a:gdLst/>
            <a:ahLst/>
            <a:cxnLst/>
            <a:rect l="l" t="t" r="r" b="b"/>
            <a:pathLst>
              <a:path w="2675" h="2645" extrusionOk="0">
                <a:moveTo>
                  <a:pt x="0" y="0"/>
                </a:moveTo>
                <a:lnTo>
                  <a:pt x="0" y="2645"/>
                </a:lnTo>
                <a:lnTo>
                  <a:pt x="2675" y="2645"/>
                </a:lnTo>
                <a:lnTo>
                  <a:pt x="2675" y="0"/>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5"/>
          <p:cNvSpPr/>
          <p:nvPr/>
        </p:nvSpPr>
        <p:spPr>
          <a:xfrm>
            <a:off x="7285087" y="306378"/>
            <a:ext cx="1611574" cy="1722263"/>
          </a:xfrm>
          <a:custGeom>
            <a:avLst/>
            <a:gdLst/>
            <a:ahLst/>
            <a:cxnLst/>
            <a:rect l="l" t="t" r="r" b="b"/>
            <a:pathLst>
              <a:path w="57510" h="61460" extrusionOk="0">
                <a:moveTo>
                  <a:pt x="1" y="0"/>
                </a:moveTo>
                <a:lnTo>
                  <a:pt x="1" y="1915"/>
                </a:lnTo>
                <a:lnTo>
                  <a:pt x="55230" y="1915"/>
                </a:lnTo>
                <a:lnTo>
                  <a:pt x="55230" y="61460"/>
                </a:lnTo>
                <a:lnTo>
                  <a:pt x="57510" y="61460"/>
                </a:lnTo>
                <a:lnTo>
                  <a:pt x="575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5"/>
          <p:cNvSpPr/>
          <p:nvPr/>
        </p:nvSpPr>
        <p:spPr>
          <a:xfrm>
            <a:off x="247339" y="3114855"/>
            <a:ext cx="1611574" cy="1722263"/>
          </a:xfrm>
          <a:custGeom>
            <a:avLst/>
            <a:gdLst/>
            <a:ahLst/>
            <a:cxnLst/>
            <a:rect l="l" t="t" r="r" b="b"/>
            <a:pathLst>
              <a:path w="57510" h="61460" extrusionOk="0">
                <a:moveTo>
                  <a:pt x="1" y="0"/>
                </a:moveTo>
                <a:lnTo>
                  <a:pt x="1" y="61460"/>
                </a:lnTo>
                <a:lnTo>
                  <a:pt x="57510" y="61460"/>
                </a:lnTo>
                <a:lnTo>
                  <a:pt x="57510" y="59545"/>
                </a:lnTo>
                <a:lnTo>
                  <a:pt x="2281" y="59545"/>
                </a:lnTo>
                <a:lnTo>
                  <a:pt x="228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2"/>
        <p:cNvGrpSpPr/>
        <p:nvPr/>
      </p:nvGrpSpPr>
      <p:grpSpPr>
        <a:xfrm>
          <a:off x="0" y="0"/>
          <a:ext cx="0" cy="0"/>
          <a:chOff x="0" y="0"/>
          <a:chExt cx="0" cy="0"/>
        </a:xfrm>
      </p:grpSpPr>
      <p:sp>
        <p:nvSpPr>
          <p:cNvPr id="93" name="Google Shape;93;p6"/>
          <p:cNvSpPr txBox="1">
            <a:spLocks noGrp="1"/>
          </p:cNvSpPr>
          <p:nvPr>
            <p:ph type="title"/>
          </p:nvPr>
        </p:nvSpPr>
        <p:spPr>
          <a:xfrm>
            <a:off x="713225" y="539500"/>
            <a:ext cx="7717800" cy="660900"/>
          </a:xfrm>
          <a:prstGeom prst="rect">
            <a:avLst/>
          </a:prstGeom>
        </p:spPr>
        <p:txBody>
          <a:bodyPr spcFirstLastPara="1" wrap="square" lIns="91425" tIns="91425" rIns="91425" bIns="91425" anchor="t" anchorCtr="0">
            <a:noAutofit/>
          </a:bodyPr>
          <a:lstStyle>
            <a:lvl1pPr lvl="0">
              <a:spcBef>
                <a:spcPts val="0"/>
              </a:spcBef>
              <a:spcAft>
                <a:spcPts val="0"/>
              </a:spcAft>
              <a:buSzPts val="3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grpSp>
        <p:nvGrpSpPr>
          <p:cNvPr id="94" name="Google Shape;94;p6"/>
          <p:cNvGrpSpPr/>
          <p:nvPr/>
        </p:nvGrpSpPr>
        <p:grpSpPr>
          <a:xfrm rot="5400000">
            <a:off x="-124000" y="646925"/>
            <a:ext cx="911900" cy="277375"/>
            <a:chOff x="3792125" y="4705525"/>
            <a:chExt cx="911900" cy="277375"/>
          </a:xfrm>
        </p:grpSpPr>
        <p:sp>
          <p:nvSpPr>
            <p:cNvPr id="95" name="Google Shape;95;p6"/>
            <p:cNvSpPr/>
            <p:nvPr/>
          </p:nvSpPr>
          <p:spPr>
            <a:xfrm>
              <a:off x="3792125" y="4705525"/>
              <a:ext cx="126175" cy="109450"/>
            </a:xfrm>
            <a:custGeom>
              <a:avLst/>
              <a:gdLst/>
              <a:ahLst/>
              <a:cxnLst/>
              <a:rect l="l" t="t" r="r" b="b"/>
              <a:pathLst>
                <a:path w="5047" h="4378" extrusionOk="0">
                  <a:moveTo>
                    <a:pt x="2524" y="1"/>
                  </a:moveTo>
                  <a:lnTo>
                    <a:pt x="1" y="4378"/>
                  </a:lnTo>
                  <a:lnTo>
                    <a:pt x="5046" y="4378"/>
                  </a:lnTo>
                  <a:lnTo>
                    <a:pt x="2524"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6"/>
            <p:cNvSpPr/>
            <p:nvPr/>
          </p:nvSpPr>
          <p:spPr>
            <a:xfrm>
              <a:off x="3988175" y="4705525"/>
              <a:ext cx="126175" cy="109450"/>
            </a:xfrm>
            <a:custGeom>
              <a:avLst/>
              <a:gdLst/>
              <a:ahLst/>
              <a:cxnLst/>
              <a:rect l="l" t="t" r="r" b="b"/>
              <a:pathLst>
                <a:path w="5047" h="4378" extrusionOk="0">
                  <a:moveTo>
                    <a:pt x="2524" y="1"/>
                  </a:moveTo>
                  <a:lnTo>
                    <a:pt x="1" y="4378"/>
                  </a:lnTo>
                  <a:lnTo>
                    <a:pt x="5046" y="4378"/>
                  </a:lnTo>
                  <a:lnTo>
                    <a:pt x="2524"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6"/>
            <p:cNvSpPr/>
            <p:nvPr/>
          </p:nvSpPr>
          <p:spPr>
            <a:xfrm>
              <a:off x="4185000" y="4705525"/>
              <a:ext cx="126150" cy="109450"/>
            </a:xfrm>
            <a:custGeom>
              <a:avLst/>
              <a:gdLst/>
              <a:ahLst/>
              <a:cxnLst/>
              <a:rect l="l" t="t" r="r" b="b"/>
              <a:pathLst>
                <a:path w="5046" h="4378" extrusionOk="0">
                  <a:moveTo>
                    <a:pt x="2523" y="1"/>
                  </a:moveTo>
                  <a:lnTo>
                    <a:pt x="0" y="4378"/>
                  </a:lnTo>
                  <a:lnTo>
                    <a:pt x="5046" y="4378"/>
                  </a:lnTo>
                  <a:lnTo>
                    <a:pt x="2523"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6"/>
            <p:cNvSpPr/>
            <p:nvPr/>
          </p:nvSpPr>
          <p:spPr>
            <a:xfrm>
              <a:off x="4381050" y="4705525"/>
              <a:ext cx="126175" cy="109450"/>
            </a:xfrm>
            <a:custGeom>
              <a:avLst/>
              <a:gdLst/>
              <a:ahLst/>
              <a:cxnLst/>
              <a:rect l="l" t="t" r="r" b="b"/>
              <a:pathLst>
                <a:path w="5047" h="4378" extrusionOk="0">
                  <a:moveTo>
                    <a:pt x="2523" y="1"/>
                  </a:moveTo>
                  <a:lnTo>
                    <a:pt x="0" y="4378"/>
                  </a:lnTo>
                  <a:lnTo>
                    <a:pt x="5046" y="4378"/>
                  </a:lnTo>
                  <a:lnTo>
                    <a:pt x="2523"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6"/>
            <p:cNvSpPr/>
            <p:nvPr/>
          </p:nvSpPr>
          <p:spPr>
            <a:xfrm>
              <a:off x="4577850" y="4705525"/>
              <a:ext cx="126175" cy="109450"/>
            </a:xfrm>
            <a:custGeom>
              <a:avLst/>
              <a:gdLst/>
              <a:ahLst/>
              <a:cxnLst/>
              <a:rect l="l" t="t" r="r" b="b"/>
              <a:pathLst>
                <a:path w="5047" h="4378" extrusionOk="0">
                  <a:moveTo>
                    <a:pt x="2524" y="1"/>
                  </a:moveTo>
                  <a:lnTo>
                    <a:pt x="1" y="4378"/>
                  </a:lnTo>
                  <a:lnTo>
                    <a:pt x="5047" y="4378"/>
                  </a:lnTo>
                  <a:lnTo>
                    <a:pt x="2524"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6"/>
            <p:cNvSpPr/>
            <p:nvPr/>
          </p:nvSpPr>
          <p:spPr>
            <a:xfrm>
              <a:off x="3792125" y="4873450"/>
              <a:ext cx="126175" cy="109450"/>
            </a:xfrm>
            <a:custGeom>
              <a:avLst/>
              <a:gdLst/>
              <a:ahLst/>
              <a:cxnLst/>
              <a:rect l="l" t="t" r="r" b="b"/>
              <a:pathLst>
                <a:path w="5047" h="4378" extrusionOk="0">
                  <a:moveTo>
                    <a:pt x="2524" y="1"/>
                  </a:moveTo>
                  <a:lnTo>
                    <a:pt x="1" y="4378"/>
                  </a:lnTo>
                  <a:lnTo>
                    <a:pt x="5046" y="4378"/>
                  </a:lnTo>
                  <a:lnTo>
                    <a:pt x="2524"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6"/>
            <p:cNvSpPr/>
            <p:nvPr/>
          </p:nvSpPr>
          <p:spPr>
            <a:xfrm>
              <a:off x="3988175" y="4873450"/>
              <a:ext cx="126175" cy="109450"/>
            </a:xfrm>
            <a:custGeom>
              <a:avLst/>
              <a:gdLst/>
              <a:ahLst/>
              <a:cxnLst/>
              <a:rect l="l" t="t" r="r" b="b"/>
              <a:pathLst>
                <a:path w="5047" h="4378" extrusionOk="0">
                  <a:moveTo>
                    <a:pt x="2524" y="1"/>
                  </a:moveTo>
                  <a:lnTo>
                    <a:pt x="1" y="4378"/>
                  </a:lnTo>
                  <a:lnTo>
                    <a:pt x="5046" y="4378"/>
                  </a:lnTo>
                  <a:lnTo>
                    <a:pt x="2524"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p:nvPr/>
          </p:nvSpPr>
          <p:spPr>
            <a:xfrm>
              <a:off x="4185000" y="4873450"/>
              <a:ext cx="126150" cy="109450"/>
            </a:xfrm>
            <a:custGeom>
              <a:avLst/>
              <a:gdLst/>
              <a:ahLst/>
              <a:cxnLst/>
              <a:rect l="l" t="t" r="r" b="b"/>
              <a:pathLst>
                <a:path w="5046" h="4378" extrusionOk="0">
                  <a:moveTo>
                    <a:pt x="2523" y="1"/>
                  </a:moveTo>
                  <a:lnTo>
                    <a:pt x="0" y="4378"/>
                  </a:lnTo>
                  <a:lnTo>
                    <a:pt x="5046" y="4378"/>
                  </a:lnTo>
                  <a:lnTo>
                    <a:pt x="2523"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6"/>
            <p:cNvSpPr/>
            <p:nvPr/>
          </p:nvSpPr>
          <p:spPr>
            <a:xfrm>
              <a:off x="4381050" y="4873450"/>
              <a:ext cx="126175" cy="109450"/>
            </a:xfrm>
            <a:custGeom>
              <a:avLst/>
              <a:gdLst/>
              <a:ahLst/>
              <a:cxnLst/>
              <a:rect l="l" t="t" r="r" b="b"/>
              <a:pathLst>
                <a:path w="5047" h="4378" extrusionOk="0">
                  <a:moveTo>
                    <a:pt x="2523" y="1"/>
                  </a:moveTo>
                  <a:lnTo>
                    <a:pt x="0" y="4378"/>
                  </a:lnTo>
                  <a:lnTo>
                    <a:pt x="5046" y="4378"/>
                  </a:lnTo>
                  <a:lnTo>
                    <a:pt x="2523"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6"/>
            <p:cNvSpPr/>
            <p:nvPr/>
          </p:nvSpPr>
          <p:spPr>
            <a:xfrm>
              <a:off x="4577850" y="4873450"/>
              <a:ext cx="126175" cy="109450"/>
            </a:xfrm>
            <a:custGeom>
              <a:avLst/>
              <a:gdLst/>
              <a:ahLst/>
              <a:cxnLst/>
              <a:rect l="l" t="t" r="r" b="b"/>
              <a:pathLst>
                <a:path w="5047" h="4378" extrusionOk="0">
                  <a:moveTo>
                    <a:pt x="2524" y="1"/>
                  </a:moveTo>
                  <a:lnTo>
                    <a:pt x="1" y="4378"/>
                  </a:lnTo>
                  <a:lnTo>
                    <a:pt x="5047" y="4378"/>
                  </a:lnTo>
                  <a:lnTo>
                    <a:pt x="2524"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 name="Google Shape;105;p6"/>
          <p:cNvGrpSpPr/>
          <p:nvPr/>
        </p:nvGrpSpPr>
        <p:grpSpPr>
          <a:xfrm rot="-5400000">
            <a:off x="8582400" y="2517013"/>
            <a:ext cx="519025" cy="109450"/>
            <a:chOff x="3792125" y="4705525"/>
            <a:chExt cx="519025" cy="109450"/>
          </a:xfrm>
        </p:grpSpPr>
        <p:sp>
          <p:nvSpPr>
            <p:cNvPr id="106" name="Google Shape;106;p6"/>
            <p:cNvSpPr/>
            <p:nvPr/>
          </p:nvSpPr>
          <p:spPr>
            <a:xfrm>
              <a:off x="3792125" y="4705525"/>
              <a:ext cx="126175" cy="109450"/>
            </a:xfrm>
            <a:custGeom>
              <a:avLst/>
              <a:gdLst/>
              <a:ahLst/>
              <a:cxnLst/>
              <a:rect l="l" t="t" r="r" b="b"/>
              <a:pathLst>
                <a:path w="5047" h="4378" extrusionOk="0">
                  <a:moveTo>
                    <a:pt x="2524" y="1"/>
                  </a:moveTo>
                  <a:lnTo>
                    <a:pt x="1" y="4378"/>
                  </a:lnTo>
                  <a:lnTo>
                    <a:pt x="5046" y="4378"/>
                  </a:lnTo>
                  <a:lnTo>
                    <a:pt x="25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6"/>
            <p:cNvSpPr/>
            <p:nvPr/>
          </p:nvSpPr>
          <p:spPr>
            <a:xfrm>
              <a:off x="3988175" y="4705525"/>
              <a:ext cx="126175" cy="109450"/>
            </a:xfrm>
            <a:custGeom>
              <a:avLst/>
              <a:gdLst/>
              <a:ahLst/>
              <a:cxnLst/>
              <a:rect l="l" t="t" r="r" b="b"/>
              <a:pathLst>
                <a:path w="5047" h="4378" extrusionOk="0">
                  <a:moveTo>
                    <a:pt x="2524" y="1"/>
                  </a:moveTo>
                  <a:lnTo>
                    <a:pt x="1" y="4378"/>
                  </a:lnTo>
                  <a:lnTo>
                    <a:pt x="5046" y="4378"/>
                  </a:lnTo>
                  <a:lnTo>
                    <a:pt x="25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6"/>
            <p:cNvSpPr/>
            <p:nvPr/>
          </p:nvSpPr>
          <p:spPr>
            <a:xfrm>
              <a:off x="4185000" y="4705525"/>
              <a:ext cx="126150" cy="109450"/>
            </a:xfrm>
            <a:custGeom>
              <a:avLst/>
              <a:gdLst/>
              <a:ahLst/>
              <a:cxnLst/>
              <a:rect l="l" t="t" r="r" b="b"/>
              <a:pathLst>
                <a:path w="5046" h="4378" extrusionOk="0">
                  <a:moveTo>
                    <a:pt x="2523" y="1"/>
                  </a:moveTo>
                  <a:lnTo>
                    <a:pt x="0" y="4378"/>
                  </a:lnTo>
                  <a:lnTo>
                    <a:pt x="5046" y="4378"/>
                  </a:lnTo>
                  <a:lnTo>
                    <a:pt x="25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 name="Google Shape;109;p6"/>
          <p:cNvSpPr/>
          <p:nvPr/>
        </p:nvSpPr>
        <p:spPr>
          <a:xfrm>
            <a:off x="247350" y="2913714"/>
            <a:ext cx="64875" cy="64913"/>
          </a:xfrm>
          <a:custGeom>
            <a:avLst/>
            <a:gdLst/>
            <a:ahLst/>
            <a:cxnLst/>
            <a:rect l="l" t="t" r="r" b="b"/>
            <a:pathLst>
              <a:path w="2675" h="2676" extrusionOk="0">
                <a:moveTo>
                  <a:pt x="0" y="1"/>
                </a:moveTo>
                <a:lnTo>
                  <a:pt x="0" y="2676"/>
                </a:lnTo>
                <a:lnTo>
                  <a:pt x="2675" y="2676"/>
                </a:lnTo>
                <a:lnTo>
                  <a:pt x="2675"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6"/>
          <p:cNvSpPr/>
          <p:nvPr/>
        </p:nvSpPr>
        <p:spPr>
          <a:xfrm>
            <a:off x="247350" y="2752257"/>
            <a:ext cx="64875" cy="64889"/>
          </a:xfrm>
          <a:custGeom>
            <a:avLst/>
            <a:gdLst/>
            <a:ahLst/>
            <a:cxnLst/>
            <a:rect l="l" t="t" r="r" b="b"/>
            <a:pathLst>
              <a:path w="2675" h="2675" extrusionOk="0">
                <a:moveTo>
                  <a:pt x="0" y="0"/>
                </a:moveTo>
                <a:lnTo>
                  <a:pt x="0" y="2675"/>
                </a:lnTo>
                <a:lnTo>
                  <a:pt x="2675" y="2675"/>
                </a:lnTo>
                <a:lnTo>
                  <a:pt x="2675" y="0"/>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6"/>
          <p:cNvSpPr/>
          <p:nvPr/>
        </p:nvSpPr>
        <p:spPr>
          <a:xfrm>
            <a:off x="247350" y="2590777"/>
            <a:ext cx="64875" cy="64161"/>
          </a:xfrm>
          <a:custGeom>
            <a:avLst/>
            <a:gdLst/>
            <a:ahLst/>
            <a:cxnLst/>
            <a:rect l="l" t="t" r="r" b="b"/>
            <a:pathLst>
              <a:path w="2675" h="2645" extrusionOk="0">
                <a:moveTo>
                  <a:pt x="0" y="0"/>
                </a:moveTo>
                <a:lnTo>
                  <a:pt x="0" y="2645"/>
                </a:lnTo>
                <a:lnTo>
                  <a:pt x="2675" y="2645"/>
                </a:lnTo>
                <a:lnTo>
                  <a:pt x="2675" y="0"/>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6"/>
          <p:cNvSpPr/>
          <p:nvPr/>
        </p:nvSpPr>
        <p:spPr>
          <a:xfrm>
            <a:off x="7285087" y="306378"/>
            <a:ext cx="1611574" cy="1722263"/>
          </a:xfrm>
          <a:custGeom>
            <a:avLst/>
            <a:gdLst/>
            <a:ahLst/>
            <a:cxnLst/>
            <a:rect l="l" t="t" r="r" b="b"/>
            <a:pathLst>
              <a:path w="57510" h="61460" extrusionOk="0">
                <a:moveTo>
                  <a:pt x="1" y="0"/>
                </a:moveTo>
                <a:lnTo>
                  <a:pt x="1" y="1915"/>
                </a:lnTo>
                <a:lnTo>
                  <a:pt x="55230" y="1915"/>
                </a:lnTo>
                <a:lnTo>
                  <a:pt x="55230" y="61460"/>
                </a:lnTo>
                <a:lnTo>
                  <a:pt x="57510" y="61460"/>
                </a:lnTo>
                <a:lnTo>
                  <a:pt x="5751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6"/>
          <p:cNvSpPr/>
          <p:nvPr/>
        </p:nvSpPr>
        <p:spPr>
          <a:xfrm>
            <a:off x="247339" y="3114855"/>
            <a:ext cx="1611574" cy="1722263"/>
          </a:xfrm>
          <a:custGeom>
            <a:avLst/>
            <a:gdLst/>
            <a:ahLst/>
            <a:cxnLst/>
            <a:rect l="l" t="t" r="r" b="b"/>
            <a:pathLst>
              <a:path w="57510" h="61460" extrusionOk="0">
                <a:moveTo>
                  <a:pt x="1" y="0"/>
                </a:moveTo>
                <a:lnTo>
                  <a:pt x="1" y="61460"/>
                </a:lnTo>
                <a:lnTo>
                  <a:pt x="57510" y="61460"/>
                </a:lnTo>
                <a:lnTo>
                  <a:pt x="57510" y="59545"/>
                </a:lnTo>
                <a:lnTo>
                  <a:pt x="2281" y="59545"/>
                </a:lnTo>
                <a:lnTo>
                  <a:pt x="228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14"/>
        <p:cNvGrpSpPr/>
        <p:nvPr/>
      </p:nvGrpSpPr>
      <p:grpSpPr>
        <a:xfrm>
          <a:off x="0" y="0"/>
          <a:ext cx="0" cy="0"/>
          <a:chOff x="0" y="0"/>
          <a:chExt cx="0" cy="0"/>
        </a:xfrm>
      </p:grpSpPr>
      <p:sp>
        <p:nvSpPr>
          <p:cNvPr id="115" name="Google Shape;115;p7"/>
          <p:cNvSpPr txBox="1">
            <a:spLocks noGrp="1"/>
          </p:cNvSpPr>
          <p:nvPr>
            <p:ph type="title"/>
          </p:nvPr>
        </p:nvSpPr>
        <p:spPr>
          <a:xfrm>
            <a:off x="713225" y="1269600"/>
            <a:ext cx="3249300" cy="750300"/>
          </a:xfrm>
          <a:prstGeom prst="rect">
            <a:avLst/>
          </a:prstGeom>
        </p:spPr>
        <p:txBody>
          <a:bodyPr spcFirstLastPara="1" wrap="square" lIns="91425" tIns="91425" rIns="91425" bIns="91425" anchor="b" anchorCtr="0">
            <a:noAutofit/>
          </a:bodyPr>
          <a:lstStyle>
            <a:lvl1pPr lvl="0" algn="l">
              <a:spcBef>
                <a:spcPts val="0"/>
              </a:spcBef>
              <a:spcAft>
                <a:spcPts val="0"/>
              </a:spcAft>
              <a:buSzPts val="38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grpSp>
        <p:nvGrpSpPr>
          <p:cNvPr id="116" name="Google Shape;116;p7"/>
          <p:cNvGrpSpPr/>
          <p:nvPr/>
        </p:nvGrpSpPr>
        <p:grpSpPr>
          <a:xfrm>
            <a:off x="8355637" y="92668"/>
            <a:ext cx="965013" cy="988715"/>
            <a:chOff x="4982125" y="3190650"/>
            <a:chExt cx="1217375" cy="1247275"/>
          </a:xfrm>
        </p:grpSpPr>
        <p:sp>
          <p:nvSpPr>
            <p:cNvPr id="117" name="Google Shape;117;p7"/>
            <p:cNvSpPr/>
            <p:nvPr/>
          </p:nvSpPr>
          <p:spPr>
            <a:xfrm>
              <a:off x="5193375" y="3190650"/>
              <a:ext cx="722675" cy="1247275"/>
            </a:xfrm>
            <a:custGeom>
              <a:avLst/>
              <a:gdLst/>
              <a:ahLst/>
              <a:cxnLst/>
              <a:rect l="l" t="t" r="r" b="b"/>
              <a:pathLst>
                <a:path w="28907" h="49891" extrusionOk="0">
                  <a:moveTo>
                    <a:pt x="4006" y="0"/>
                  </a:moveTo>
                  <a:cubicBezTo>
                    <a:pt x="2688" y="0"/>
                    <a:pt x="1350" y="105"/>
                    <a:pt x="0" y="321"/>
                  </a:cubicBezTo>
                  <a:lnTo>
                    <a:pt x="0" y="49562"/>
                  </a:lnTo>
                  <a:cubicBezTo>
                    <a:pt x="1364" y="49783"/>
                    <a:pt x="2716" y="49890"/>
                    <a:pt x="4048" y="49890"/>
                  </a:cubicBezTo>
                  <a:cubicBezTo>
                    <a:pt x="17527" y="49890"/>
                    <a:pt x="28907" y="38939"/>
                    <a:pt x="28907" y="24942"/>
                  </a:cubicBezTo>
                  <a:cubicBezTo>
                    <a:pt x="28907" y="10957"/>
                    <a:pt x="17503" y="0"/>
                    <a:pt x="4006" y="0"/>
                  </a:cubicBezTo>
                  <a:close/>
                </a:path>
              </a:pathLst>
            </a:custGeom>
            <a:solidFill>
              <a:srgbClr val="AB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7"/>
            <p:cNvSpPr/>
            <p:nvPr/>
          </p:nvSpPr>
          <p:spPr>
            <a:xfrm>
              <a:off x="4982125" y="3526941"/>
              <a:ext cx="1092750" cy="38025"/>
            </a:xfrm>
            <a:custGeom>
              <a:avLst/>
              <a:gdLst/>
              <a:ahLst/>
              <a:cxnLst/>
              <a:rect l="l" t="t" r="r" b="b"/>
              <a:pathLst>
                <a:path w="43710" h="1521" extrusionOk="0">
                  <a:moveTo>
                    <a:pt x="0" y="0"/>
                  </a:moveTo>
                  <a:lnTo>
                    <a:pt x="0" y="1520"/>
                  </a:lnTo>
                  <a:lnTo>
                    <a:pt x="43709" y="1520"/>
                  </a:lnTo>
                  <a:lnTo>
                    <a:pt x="43709" y="0"/>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7"/>
            <p:cNvSpPr/>
            <p:nvPr/>
          </p:nvSpPr>
          <p:spPr>
            <a:xfrm>
              <a:off x="5439575" y="3694866"/>
              <a:ext cx="759925" cy="38025"/>
            </a:xfrm>
            <a:custGeom>
              <a:avLst/>
              <a:gdLst/>
              <a:ahLst/>
              <a:cxnLst/>
              <a:rect l="l" t="t" r="r" b="b"/>
              <a:pathLst>
                <a:path w="30397" h="1521" extrusionOk="0">
                  <a:moveTo>
                    <a:pt x="1" y="1"/>
                  </a:moveTo>
                  <a:lnTo>
                    <a:pt x="1" y="1521"/>
                  </a:lnTo>
                  <a:lnTo>
                    <a:pt x="30396" y="1521"/>
                  </a:lnTo>
                  <a:lnTo>
                    <a:pt x="30396"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 name="Google Shape;120;p7"/>
          <p:cNvSpPr/>
          <p:nvPr/>
        </p:nvSpPr>
        <p:spPr>
          <a:xfrm rot="10800000">
            <a:off x="-153465" y="4203652"/>
            <a:ext cx="675268" cy="1165454"/>
          </a:xfrm>
          <a:custGeom>
            <a:avLst/>
            <a:gdLst/>
            <a:ahLst/>
            <a:cxnLst/>
            <a:rect l="l" t="t" r="r" b="b"/>
            <a:pathLst>
              <a:path w="28907" h="49891" extrusionOk="0">
                <a:moveTo>
                  <a:pt x="4006" y="0"/>
                </a:moveTo>
                <a:cubicBezTo>
                  <a:pt x="2688" y="0"/>
                  <a:pt x="1350" y="105"/>
                  <a:pt x="0" y="321"/>
                </a:cubicBezTo>
                <a:lnTo>
                  <a:pt x="0" y="49562"/>
                </a:lnTo>
                <a:cubicBezTo>
                  <a:pt x="1364" y="49783"/>
                  <a:pt x="2716" y="49890"/>
                  <a:pt x="4048" y="49890"/>
                </a:cubicBezTo>
                <a:cubicBezTo>
                  <a:pt x="17527" y="49890"/>
                  <a:pt x="28907" y="38939"/>
                  <a:pt x="28907" y="24942"/>
                </a:cubicBezTo>
                <a:cubicBezTo>
                  <a:pt x="28907" y="10957"/>
                  <a:pt x="17503" y="0"/>
                  <a:pt x="4006" y="0"/>
                </a:cubicBezTo>
                <a:close/>
              </a:path>
            </a:pathLst>
          </a:custGeom>
          <a:solidFill>
            <a:srgbClr val="AB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7"/>
          <p:cNvSpPr/>
          <p:nvPr/>
        </p:nvSpPr>
        <p:spPr>
          <a:xfrm>
            <a:off x="-185550" y="4843350"/>
            <a:ext cx="815400" cy="107150"/>
          </a:xfrm>
          <a:custGeom>
            <a:avLst/>
            <a:gdLst/>
            <a:ahLst/>
            <a:cxnLst/>
            <a:rect l="l" t="t" r="r" b="b"/>
            <a:pathLst>
              <a:path w="32616" h="4286" extrusionOk="0">
                <a:moveTo>
                  <a:pt x="8299" y="0"/>
                </a:moveTo>
                <a:lnTo>
                  <a:pt x="4317" y="3100"/>
                </a:lnTo>
                <a:lnTo>
                  <a:pt x="578" y="213"/>
                </a:lnTo>
                <a:lnTo>
                  <a:pt x="1" y="973"/>
                </a:lnTo>
                <a:lnTo>
                  <a:pt x="4317" y="4286"/>
                </a:lnTo>
                <a:lnTo>
                  <a:pt x="8299" y="1185"/>
                </a:lnTo>
                <a:lnTo>
                  <a:pt x="12311" y="4286"/>
                </a:lnTo>
                <a:lnTo>
                  <a:pt x="16323" y="1185"/>
                </a:lnTo>
                <a:lnTo>
                  <a:pt x="20335" y="4286"/>
                </a:lnTo>
                <a:lnTo>
                  <a:pt x="24317" y="1185"/>
                </a:lnTo>
                <a:lnTo>
                  <a:pt x="28329" y="4286"/>
                </a:lnTo>
                <a:lnTo>
                  <a:pt x="32615" y="973"/>
                </a:lnTo>
                <a:lnTo>
                  <a:pt x="32038" y="213"/>
                </a:lnTo>
                <a:lnTo>
                  <a:pt x="28329" y="3100"/>
                </a:lnTo>
                <a:lnTo>
                  <a:pt x="24317" y="0"/>
                </a:lnTo>
                <a:lnTo>
                  <a:pt x="20335" y="3100"/>
                </a:lnTo>
                <a:lnTo>
                  <a:pt x="16323" y="0"/>
                </a:lnTo>
                <a:lnTo>
                  <a:pt x="12311" y="3100"/>
                </a:lnTo>
                <a:lnTo>
                  <a:pt x="82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7"/>
          <p:cNvSpPr txBox="1">
            <a:spLocks noGrp="1"/>
          </p:cNvSpPr>
          <p:nvPr>
            <p:ph type="subTitle" idx="1"/>
          </p:nvPr>
        </p:nvSpPr>
        <p:spPr>
          <a:xfrm>
            <a:off x="713225" y="2223975"/>
            <a:ext cx="3249300" cy="1724400"/>
          </a:xfrm>
          <a:prstGeom prst="rect">
            <a:avLst/>
          </a:prstGeom>
        </p:spPr>
        <p:txBody>
          <a:bodyPr spcFirstLastPara="1" wrap="square" lIns="91425" tIns="91425" rIns="91425" bIns="91425" anchor="t" anchorCtr="0">
            <a:noAutofit/>
          </a:bodyPr>
          <a:lstStyle>
            <a:lvl1pPr lvl="0">
              <a:spcBef>
                <a:spcPts val="0"/>
              </a:spcBef>
              <a:spcAft>
                <a:spcPts val="0"/>
              </a:spcAft>
              <a:buSzPts val="1600"/>
              <a:buNone/>
              <a:defRPr/>
            </a:lvl1pPr>
            <a:lvl2pPr lvl="1">
              <a:spcBef>
                <a:spcPts val="1600"/>
              </a:spcBef>
              <a:spcAft>
                <a:spcPts val="0"/>
              </a:spcAft>
              <a:buSzPts val="1600"/>
              <a:buNone/>
              <a:defRPr/>
            </a:lvl2pPr>
            <a:lvl3pPr lvl="2">
              <a:spcBef>
                <a:spcPts val="1600"/>
              </a:spcBef>
              <a:spcAft>
                <a:spcPts val="0"/>
              </a:spcAft>
              <a:buSzPts val="1600"/>
              <a:buNone/>
              <a:defRPr/>
            </a:lvl3pPr>
            <a:lvl4pPr lvl="3">
              <a:spcBef>
                <a:spcPts val="1600"/>
              </a:spcBef>
              <a:spcAft>
                <a:spcPts val="0"/>
              </a:spcAft>
              <a:buSzPts val="1600"/>
              <a:buNone/>
              <a:defRPr/>
            </a:lvl4pPr>
            <a:lvl5pPr lvl="4">
              <a:spcBef>
                <a:spcPts val="1600"/>
              </a:spcBef>
              <a:spcAft>
                <a:spcPts val="0"/>
              </a:spcAft>
              <a:buSzPts val="1600"/>
              <a:buNone/>
              <a:defRPr/>
            </a:lvl5pPr>
            <a:lvl6pPr lvl="5">
              <a:spcBef>
                <a:spcPts val="1600"/>
              </a:spcBef>
              <a:spcAft>
                <a:spcPts val="0"/>
              </a:spcAft>
              <a:buSzPts val="1600"/>
              <a:buNone/>
              <a:defRPr/>
            </a:lvl6pPr>
            <a:lvl7pPr lvl="6">
              <a:spcBef>
                <a:spcPts val="1600"/>
              </a:spcBef>
              <a:spcAft>
                <a:spcPts val="0"/>
              </a:spcAft>
              <a:buSzPts val="1600"/>
              <a:buNone/>
              <a:defRPr/>
            </a:lvl7pPr>
            <a:lvl8pPr lvl="7">
              <a:spcBef>
                <a:spcPts val="1600"/>
              </a:spcBef>
              <a:spcAft>
                <a:spcPts val="0"/>
              </a:spcAft>
              <a:buSzPts val="1600"/>
              <a:buNone/>
              <a:defRPr/>
            </a:lvl8pPr>
            <a:lvl9pPr lvl="8">
              <a:spcBef>
                <a:spcPts val="1600"/>
              </a:spcBef>
              <a:spcAft>
                <a:spcPts val="1600"/>
              </a:spcAft>
              <a:buSzPts val="1600"/>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23"/>
        <p:cNvGrpSpPr/>
        <p:nvPr/>
      </p:nvGrpSpPr>
      <p:grpSpPr>
        <a:xfrm>
          <a:off x="0" y="0"/>
          <a:ext cx="0" cy="0"/>
          <a:chOff x="0" y="0"/>
          <a:chExt cx="0" cy="0"/>
        </a:xfrm>
      </p:grpSpPr>
      <p:sp>
        <p:nvSpPr>
          <p:cNvPr id="124" name="Google Shape;124;p8"/>
          <p:cNvSpPr/>
          <p:nvPr/>
        </p:nvSpPr>
        <p:spPr>
          <a:xfrm>
            <a:off x="7950000" y="4787750"/>
            <a:ext cx="815400" cy="107150"/>
          </a:xfrm>
          <a:custGeom>
            <a:avLst/>
            <a:gdLst/>
            <a:ahLst/>
            <a:cxnLst/>
            <a:rect l="l" t="t" r="r" b="b"/>
            <a:pathLst>
              <a:path w="32616" h="4286" extrusionOk="0">
                <a:moveTo>
                  <a:pt x="8299" y="0"/>
                </a:moveTo>
                <a:lnTo>
                  <a:pt x="4317" y="3100"/>
                </a:lnTo>
                <a:lnTo>
                  <a:pt x="578" y="213"/>
                </a:lnTo>
                <a:lnTo>
                  <a:pt x="1" y="973"/>
                </a:lnTo>
                <a:lnTo>
                  <a:pt x="4317" y="4286"/>
                </a:lnTo>
                <a:lnTo>
                  <a:pt x="8299" y="1185"/>
                </a:lnTo>
                <a:lnTo>
                  <a:pt x="12311" y="4286"/>
                </a:lnTo>
                <a:lnTo>
                  <a:pt x="16323" y="1185"/>
                </a:lnTo>
                <a:lnTo>
                  <a:pt x="20335" y="4286"/>
                </a:lnTo>
                <a:lnTo>
                  <a:pt x="24317" y="1185"/>
                </a:lnTo>
                <a:lnTo>
                  <a:pt x="28329" y="4286"/>
                </a:lnTo>
                <a:lnTo>
                  <a:pt x="32615" y="973"/>
                </a:lnTo>
                <a:lnTo>
                  <a:pt x="32038" y="213"/>
                </a:lnTo>
                <a:lnTo>
                  <a:pt x="28329" y="3100"/>
                </a:lnTo>
                <a:lnTo>
                  <a:pt x="24317" y="0"/>
                </a:lnTo>
                <a:lnTo>
                  <a:pt x="20335" y="3100"/>
                </a:lnTo>
                <a:lnTo>
                  <a:pt x="16323" y="0"/>
                </a:lnTo>
                <a:lnTo>
                  <a:pt x="12311" y="3100"/>
                </a:lnTo>
                <a:lnTo>
                  <a:pt x="82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8"/>
          <p:cNvSpPr/>
          <p:nvPr/>
        </p:nvSpPr>
        <p:spPr>
          <a:xfrm rot="5400000">
            <a:off x="-91325" y="564750"/>
            <a:ext cx="815400" cy="107150"/>
          </a:xfrm>
          <a:custGeom>
            <a:avLst/>
            <a:gdLst/>
            <a:ahLst/>
            <a:cxnLst/>
            <a:rect l="l" t="t" r="r" b="b"/>
            <a:pathLst>
              <a:path w="32616" h="4286" extrusionOk="0">
                <a:moveTo>
                  <a:pt x="8299" y="0"/>
                </a:moveTo>
                <a:lnTo>
                  <a:pt x="4317" y="3100"/>
                </a:lnTo>
                <a:lnTo>
                  <a:pt x="578" y="213"/>
                </a:lnTo>
                <a:lnTo>
                  <a:pt x="1" y="973"/>
                </a:lnTo>
                <a:lnTo>
                  <a:pt x="4317" y="4286"/>
                </a:lnTo>
                <a:lnTo>
                  <a:pt x="8299" y="1185"/>
                </a:lnTo>
                <a:lnTo>
                  <a:pt x="12311" y="4286"/>
                </a:lnTo>
                <a:lnTo>
                  <a:pt x="16323" y="1185"/>
                </a:lnTo>
                <a:lnTo>
                  <a:pt x="20335" y="4286"/>
                </a:lnTo>
                <a:lnTo>
                  <a:pt x="24317" y="1185"/>
                </a:lnTo>
                <a:lnTo>
                  <a:pt x="28329" y="4286"/>
                </a:lnTo>
                <a:lnTo>
                  <a:pt x="32615" y="973"/>
                </a:lnTo>
                <a:lnTo>
                  <a:pt x="32038" y="213"/>
                </a:lnTo>
                <a:lnTo>
                  <a:pt x="28329" y="3100"/>
                </a:lnTo>
                <a:lnTo>
                  <a:pt x="24317" y="0"/>
                </a:lnTo>
                <a:lnTo>
                  <a:pt x="20335" y="3100"/>
                </a:lnTo>
                <a:lnTo>
                  <a:pt x="16323" y="0"/>
                </a:lnTo>
                <a:lnTo>
                  <a:pt x="12311" y="3100"/>
                </a:lnTo>
                <a:lnTo>
                  <a:pt x="82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8"/>
          <p:cNvSpPr txBox="1">
            <a:spLocks noGrp="1"/>
          </p:cNvSpPr>
          <p:nvPr>
            <p:ph type="title"/>
          </p:nvPr>
        </p:nvSpPr>
        <p:spPr>
          <a:xfrm>
            <a:off x="2330375" y="564450"/>
            <a:ext cx="4498800" cy="4014600"/>
          </a:xfrm>
          <a:prstGeom prst="rect">
            <a:avLst/>
          </a:prstGeom>
        </p:spPr>
        <p:txBody>
          <a:bodyPr spcFirstLastPara="1" wrap="square" lIns="91425" tIns="91425" rIns="91425" bIns="91425" anchor="ctr" anchorCtr="0">
            <a:noAutofit/>
          </a:bodyPr>
          <a:lstStyle>
            <a:lvl1pPr lvl="0" rtl="0">
              <a:spcBef>
                <a:spcPts val="0"/>
              </a:spcBef>
              <a:spcAft>
                <a:spcPts val="0"/>
              </a:spcAft>
              <a:buSzPts val="8000"/>
              <a:buNone/>
              <a:defRPr sz="80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grpSp>
        <p:nvGrpSpPr>
          <p:cNvPr id="127" name="Google Shape;127;p8"/>
          <p:cNvGrpSpPr/>
          <p:nvPr/>
        </p:nvGrpSpPr>
        <p:grpSpPr>
          <a:xfrm>
            <a:off x="2206340" y="192070"/>
            <a:ext cx="4731321" cy="4721943"/>
            <a:chOff x="2896225" y="1941050"/>
            <a:chExt cx="1812350" cy="1808550"/>
          </a:xfrm>
        </p:grpSpPr>
        <p:sp>
          <p:nvSpPr>
            <p:cNvPr id="128" name="Google Shape;128;p8"/>
            <p:cNvSpPr/>
            <p:nvPr/>
          </p:nvSpPr>
          <p:spPr>
            <a:xfrm>
              <a:off x="2896225" y="1941050"/>
              <a:ext cx="1807800" cy="1808550"/>
            </a:xfrm>
            <a:custGeom>
              <a:avLst/>
              <a:gdLst/>
              <a:ahLst/>
              <a:cxnLst/>
              <a:rect l="l" t="t" r="r" b="b"/>
              <a:pathLst>
                <a:path w="72312" h="72342" extrusionOk="0">
                  <a:moveTo>
                    <a:pt x="0" y="0"/>
                  </a:moveTo>
                  <a:lnTo>
                    <a:pt x="0" y="72342"/>
                  </a:lnTo>
                  <a:lnTo>
                    <a:pt x="72312" y="72342"/>
                  </a:lnTo>
                  <a:lnTo>
                    <a:pt x="72312" y="28542"/>
                  </a:lnTo>
                  <a:lnTo>
                    <a:pt x="70792" y="28542"/>
                  </a:lnTo>
                  <a:lnTo>
                    <a:pt x="70792" y="70822"/>
                  </a:lnTo>
                  <a:lnTo>
                    <a:pt x="1520" y="70822"/>
                  </a:lnTo>
                  <a:lnTo>
                    <a:pt x="1520" y="1520"/>
                  </a:lnTo>
                  <a:lnTo>
                    <a:pt x="70792" y="1520"/>
                  </a:lnTo>
                  <a:lnTo>
                    <a:pt x="70792" y="11429"/>
                  </a:lnTo>
                  <a:lnTo>
                    <a:pt x="72312" y="11429"/>
                  </a:lnTo>
                  <a:lnTo>
                    <a:pt x="72312" y="0"/>
                  </a:lnTo>
                  <a:close/>
                </a:path>
              </a:pathLst>
            </a:custGeom>
            <a:solidFill>
              <a:srgbClr val="58BEBF"/>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8"/>
            <p:cNvSpPr/>
            <p:nvPr/>
          </p:nvSpPr>
          <p:spPr>
            <a:xfrm>
              <a:off x="4659925" y="2298950"/>
              <a:ext cx="48650" cy="48675"/>
            </a:xfrm>
            <a:custGeom>
              <a:avLst/>
              <a:gdLst/>
              <a:ahLst/>
              <a:cxnLst/>
              <a:rect l="l" t="t" r="r" b="b"/>
              <a:pathLst>
                <a:path w="1946" h="1947" extrusionOk="0">
                  <a:moveTo>
                    <a:pt x="973" y="1"/>
                  </a:moveTo>
                  <a:cubicBezTo>
                    <a:pt x="426" y="1"/>
                    <a:pt x="1" y="426"/>
                    <a:pt x="1" y="973"/>
                  </a:cubicBezTo>
                  <a:cubicBezTo>
                    <a:pt x="1" y="1521"/>
                    <a:pt x="426" y="1946"/>
                    <a:pt x="973" y="1946"/>
                  </a:cubicBezTo>
                  <a:cubicBezTo>
                    <a:pt x="1520" y="1946"/>
                    <a:pt x="1946" y="1521"/>
                    <a:pt x="1946" y="973"/>
                  </a:cubicBezTo>
                  <a:cubicBezTo>
                    <a:pt x="1946" y="426"/>
                    <a:pt x="1520" y="1"/>
                    <a:pt x="973" y="1"/>
                  </a:cubicBezTo>
                  <a:close/>
                </a:path>
              </a:pathLst>
            </a:custGeom>
            <a:solidFill>
              <a:srgbClr val="FFFFFF"/>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8"/>
            <p:cNvSpPr/>
            <p:nvPr/>
          </p:nvSpPr>
          <p:spPr>
            <a:xfrm>
              <a:off x="4659925" y="2414450"/>
              <a:ext cx="48650" cy="49425"/>
            </a:xfrm>
            <a:custGeom>
              <a:avLst/>
              <a:gdLst/>
              <a:ahLst/>
              <a:cxnLst/>
              <a:rect l="l" t="t" r="r" b="b"/>
              <a:pathLst>
                <a:path w="1946" h="1977" extrusionOk="0">
                  <a:moveTo>
                    <a:pt x="973" y="1"/>
                  </a:moveTo>
                  <a:cubicBezTo>
                    <a:pt x="426" y="1"/>
                    <a:pt x="1" y="457"/>
                    <a:pt x="1" y="1004"/>
                  </a:cubicBezTo>
                  <a:cubicBezTo>
                    <a:pt x="1" y="1551"/>
                    <a:pt x="426" y="1977"/>
                    <a:pt x="973" y="1977"/>
                  </a:cubicBezTo>
                  <a:cubicBezTo>
                    <a:pt x="1520" y="1977"/>
                    <a:pt x="1946" y="1551"/>
                    <a:pt x="1946" y="1004"/>
                  </a:cubicBezTo>
                  <a:cubicBezTo>
                    <a:pt x="1946" y="457"/>
                    <a:pt x="1520" y="1"/>
                    <a:pt x="973" y="1"/>
                  </a:cubicBezTo>
                  <a:close/>
                </a:path>
              </a:pathLst>
            </a:custGeom>
            <a:solidFill>
              <a:srgbClr val="FFFFFF"/>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8"/>
            <p:cNvSpPr/>
            <p:nvPr/>
          </p:nvSpPr>
          <p:spPr>
            <a:xfrm>
              <a:off x="4659925" y="2530725"/>
              <a:ext cx="48650" cy="49425"/>
            </a:xfrm>
            <a:custGeom>
              <a:avLst/>
              <a:gdLst/>
              <a:ahLst/>
              <a:cxnLst/>
              <a:rect l="l" t="t" r="r" b="b"/>
              <a:pathLst>
                <a:path w="1946" h="1977" extrusionOk="0">
                  <a:moveTo>
                    <a:pt x="973" y="0"/>
                  </a:moveTo>
                  <a:cubicBezTo>
                    <a:pt x="426" y="0"/>
                    <a:pt x="1" y="456"/>
                    <a:pt x="1" y="973"/>
                  </a:cubicBezTo>
                  <a:cubicBezTo>
                    <a:pt x="1" y="1520"/>
                    <a:pt x="426" y="1976"/>
                    <a:pt x="973" y="1976"/>
                  </a:cubicBezTo>
                  <a:cubicBezTo>
                    <a:pt x="1520" y="1976"/>
                    <a:pt x="1946" y="1520"/>
                    <a:pt x="1946" y="973"/>
                  </a:cubicBezTo>
                  <a:cubicBezTo>
                    <a:pt x="1946" y="456"/>
                    <a:pt x="1520" y="0"/>
                    <a:pt x="973" y="0"/>
                  </a:cubicBezTo>
                  <a:close/>
                </a:path>
              </a:pathLst>
            </a:custGeom>
            <a:solidFill>
              <a:srgbClr val="FFFFFF"/>
            </a:solidFill>
            <a:ln w="3810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32"/>
        <p:cNvGrpSpPr/>
        <p:nvPr/>
      </p:nvGrpSpPr>
      <p:grpSpPr>
        <a:xfrm>
          <a:off x="0" y="0"/>
          <a:ext cx="0" cy="0"/>
          <a:chOff x="0" y="0"/>
          <a:chExt cx="0" cy="0"/>
        </a:xfrm>
      </p:grpSpPr>
      <p:sp>
        <p:nvSpPr>
          <p:cNvPr id="133" name="Google Shape;133;p9"/>
          <p:cNvSpPr txBox="1">
            <a:spLocks noGrp="1"/>
          </p:cNvSpPr>
          <p:nvPr>
            <p:ph type="subTitle" idx="1"/>
          </p:nvPr>
        </p:nvSpPr>
        <p:spPr>
          <a:xfrm>
            <a:off x="1703125" y="2721100"/>
            <a:ext cx="57378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600"/>
              <a:buNone/>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134" name="Google Shape;134;p9"/>
          <p:cNvSpPr txBox="1">
            <a:spLocks noGrp="1"/>
          </p:cNvSpPr>
          <p:nvPr>
            <p:ph type="title"/>
          </p:nvPr>
        </p:nvSpPr>
        <p:spPr>
          <a:xfrm>
            <a:off x="1411925" y="1431950"/>
            <a:ext cx="6320400" cy="915000"/>
          </a:xfrm>
          <a:prstGeom prst="rect">
            <a:avLst/>
          </a:prstGeom>
        </p:spPr>
        <p:txBody>
          <a:bodyPr spcFirstLastPara="1" wrap="square" lIns="91425" tIns="91425" rIns="91425" bIns="91425" anchor="t" anchorCtr="0">
            <a:noAutofit/>
          </a:bodyPr>
          <a:lstStyle>
            <a:lvl1pPr lvl="0" rtl="0">
              <a:spcBef>
                <a:spcPts val="0"/>
              </a:spcBef>
              <a:spcAft>
                <a:spcPts val="0"/>
              </a:spcAft>
              <a:buSzPts val="3800"/>
              <a:buNone/>
              <a:defRPr sz="6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grpSp>
        <p:nvGrpSpPr>
          <p:cNvPr id="135" name="Google Shape;135;p9"/>
          <p:cNvGrpSpPr/>
          <p:nvPr/>
        </p:nvGrpSpPr>
        <p:grpSpPr>
          <a:xfrm rot="-5400000" flipH="1">
            <a:off x="4312975" y="-561550"/>
            <a:ext cx="518275" cy="1653550"/>
            <a:chOff x="6618175" y="3327075"/>
            <a:chExt cx="518275" cy="1653550"/>
          </a:xfrm>
        </p:grpSpPr>
        <p:sp>
          <p:nvSpPr>
            <p:cNvPr id="136" name="Google Shape;136;p9"/>
            <p:cNvSpPr/>
            <p:nvPr/>
          </p:nvSpPr>
          <p:spPr>
            <a:xfrm>
              <a:off x="6621200" y="4919825"/>
              <a:ext cx="60075" cy="60050"/>
            </a:xfrm>
            <a:custGeom>
              <a:avLst/>
              <a:gdLst/>
              <a:ahLst/>
              <a:cxnLst/>
              <a:rect l="l" t="t" r="r" b="b"/>
              <a:pathLst>
                <a:path w="2403" h="2402" extrusionOk="0">
                  <a:moveTo>
                    <a:pt x="1217" y="0"/>
                  </a:moveTo>
                  <a:lnTo>
                    <a:pt x="1" y="1186"/>
                  </a:lnTo>
                  <a:lnTo>
                    <a:pt x="1217" y="2401"/>
                  </a:lnTo>
                  <a:lnTo>
                    <a:pt x="2402" y="1186"/>
                  </a:lnTo>
                  <a:lnTo>
                    <a:pt x="1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9"/>
            <p:cNvSpPr/>
            <p:nvPr/>
          </p:nvSpPr>
          <p:spPr>
            <a:xfrm>
              <a:off x="6621200" y="4805825"/>
              <a:ext cx="60075" cy="60050"/>
            </a:xfrm>
            <a:custGeom>
              <a:avLst/>
              <a:gdLst/>
              <a:ahLst/>
              <a:cxnLst/>
              <a:rect l="l" t="t" r="r" b="b"/>
              <a:pathLst>
                <a:path w="2403" h="2402" extrusionOk="0">
                  <a:moveTo>
                    <a:pt x="1186" y="1"/>
                  </a:moveTo>
                  <a:lnTo>
                    <a:pt x="1" y="1186"/>
                  </a:lnTo>
                  <a:lnTo>
                    <a:pt x="1217" y="2402"/>
                  </a:lnTo>
                  <a:lnTo>
                    <a:pt x="2402" y="1217"/>
                  </a:lnTo>
                  <a:lnTo>
                    <a:pt x="11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9"/>
            <p:cNvSpPr/>
            <p:nvPr/>
          </p:nvSpPr>
          <p:spPr>
            <a:xfrm>
              <a:off x="6621200" y="4691850"/>
              <a:ext cx="60075" cy="60825"/>
            </a:xfrm>
            <a:custGeom>
              <a:avLst/>
              <a:gdLst/>
              <a:ahLst/>
              <a:cxnLst/>
              <a:rect l="l" t="t" r="r" b="b"/>
              <a:pathLst>
                <a:path w="2403" h="2433" extrusionOk="0">
                  <a:moveTo>
                    <a:pt x="1186" y="0"/>
                  </a:moveTo>
                  <a:lnTo>
                    <a:pt x="1" y="1216"/>
                  </a:lnTo>
                  <a:lnTo>
                    <a:pt x="1186" y="2432"/>
                  </a:lnTo>
                  <a:lnTo>
                    <a:pt x="2402" y="1216"/>
                  </a:lnTo>
                  <a:lnTo>
                    <a:pt x="11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9"/>
            <p:cNvSpPr/>
            <p:nvPr/>
          </p:nvSpPr>
          <p:spPr>
            <a:xfrm>
              <a:off x="6620450" y="4578625"/>
              <a:ext cx="60825" cy="60050"/>
            </a:xfrm>
            <a:custGeom>
              <a:avLst/>
              <a:gdLst/>
              <a:ahLst/>
              <a:cxnLst/>
              <a:rect l="l" t="t" r="r" b="b"/>
              <a:pathLst>
                <a:path w="2433" h="2402" extrusionOk="0">
                  <a:moveTo>
                    <a:pt x="1216" y="0"/>
                  </a:moveTo>
                  <a:lnTo>
                    <a:pt x="1" y="1186"/>
                  </a:lnTo>
                  <a:lnTo>
                    <a:pt x="1216" y="2402"/>
                  </a:lnTo>
                  <a:lnTo>
                    <a:pt x="2432" y="1186"/>
                  </a:lnTo>
                  <a:lnTo>
                    <a:pt x="1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9"/>
            <p:cNvSpPr/>
            <p:nvPr/>
          </p:nvSpPr>
          <p:spPr>
            <a:xfrm>
              <a:off x="6620450" y="4464650"/>
              <a:ext cx="60050" cy="60050"/>
            </a:xfrm>
            <a:custGeom>
              <a:avLst/>
              <a:gdLst/>
              <a:ahLst/>
              <a:cxnLst/>
              <a:rect l="l" t="t" r="r" b="b"/>
              <a:pathLst>
                <a:path w="2402" h="2402" extrusionOk="0">
                  <a:moveTo>
                    <a:pt x="1216" y="0"/>
                  </a:moveTo>
                  <a:lnTo>
                    <a:pt x="1" y="1186"/>
                  </a:lnTo>
                  <a:lnTo>
                    <a:pt x="1216" y="2401"/>
                  </a:lnTo>
                  <a:lnTo>
                    <a:pt x="2402" y="1186"/>
                  </a:lnTo>
                  <a:lnTo>
                    <a:pt x="1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9"/>
            <p:cNvSpPr/>
            <p:nvPr/>
          </p:nvSpPr>
          <p:spPr>
            <a:xfrm>
              <a:off x="6620450" y="4350650"/>
              <a:ext cx="60050" cy="60075"/>
            </a:xfrm>
            <a:custGeom>
              <a:avLst/>
              <a:gdLst/>
              <a:ahLst/>
              <a:cxnLst/>
              <a:rect l="l" t="t" r="r" b="b"/>
              <a:pathLst>
                <a:path w="2402" h="2403" extrusionOk="0">
                  <a:moveTo>
                    <a:pt x="1186" y="1"/>
                  </a:moveTo>
                  <a:lnTo>
                    <a:pt x="1" y="1217"/>
                  </a:lnTo>
                  <a:lnTo>
                    <a:pt x="1186" y="2402"/>
                  </a:lnTo>
                  <a:lnTo>
                    <a:pt x="2402" y="1217"/>
                  </a:lnTo>
                  <a:lnTo>
                    <a:pt x="11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9"/>
            <p:cNvSpPr/>
            <p:nvPr/>
          </p:nvSpPr>
          <p:spPr>
            <a:xfrm>
              <a:off x="6619700" y="4236675"/>
              <a:ext cx="60800" cy="60825"/>
            </a:xfrm>
            <a:custGeom>
              <a:avLst/>
              <a:gdLst/>
              <a:ahLst/>
              <a:cxnLst/>
              <a:rect l="l" t="t" r="r" b="b"/>
              <a:pathLst>
                <a:path w="2432" h="2433" extrusionOk="0">
                  <a:moveTo>
                    <a:pt x="1216" y="0"/>
                  </a:moveTo>
                  <a:lnTo>
                    <a:pt x="0" y="1216"/>
                  </a:lnTo>
                  <a:lnTo>
                    <a:pt x="1216" y="2432"/>
                  </a:lnTo>
                  <a:lnTo>
                    <a:pt x="2432" y="1216"/>
                  </a:lnTo>
                  <a:lnTo>
                    <a:pt x="1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9"/>
            <p:cNvSpPr/>
            <p:nvPr/>
          </p:nvSpPr>
          <p:spPr>
            <a:xfrm>
              <a:off x="6619700" y="4123450"/>
              <a:ext cx="60800" cy="60050"/>
            </a:xfrm>
            <a:custGeom>
              <a:avLst/>
              <a:gdLst/>
              <a:ahLst/>
              <a:cxnLst/>
              <a:rect l="l" t="t" r="r" b="b"/>
              <a:pathLst>
                <a:path w="2432" h="2402" extrusionOk="0">
                  <a:moveTo>
                    <a:pt x="1216" y="1"/>
                  </a:moveTo>
                  <a:lnTo>
                    <a:pt x="0" y="1186"/>
                  </a:lnTo>
                  <a:lnTo>
                    <a:pt x="1216" y="2402"/>
                  </a:lnTo>
                  <a:lnTo>
                    <a:pt x="2432" y="1186"/>
                  </a:lnTo>
                  <a:lnTo>
                    <a:pt x="1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9"/>
            <p:cNvSpPr/>
            <p:nvPr/>
          </p:nvSpPr>
          <p:spPr>
            <a:xfrm>
              <a:off x="6619700" y="4009475"/>
              <a:ext cx="60050" cy="60050"/>
            </a:xfrm>
            <a:custGeom>
              <a:avLst/>
              <a:gdLst/>
              <a:ahLst/>
              <a:cxnLst/>
              <a:rect l="l" t="t" r="r" b="b"/>
              <a:pathLst>
                <a:path w="2402" h="2402" extrusionOk="0">
                  <a:moveTo>
                    <a:pt x="1186" y="0"/>
                  </a:moveTo>
                  <a:lnTo>
                    <a:pt x="0" y="1216"/>
                  </a:lnTo>
                  <a:lnTo>
                    <a:pt x="1216" y="2401"/>
                  </a:lnTo>
                  <a:lnTo>
                    <a:pt x="2401" y="1216"/>
                  </a:lnTo>
                  <a:lnTo>
                    <a:pt x="11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9"/>
            <p:cNvSpPr/>
            <p:nvPr/>
          </p:nvSpPr>
          <p:spPr>
            <a:xfrm>
              <a:off x="6619700" y="3895475"/>
              <a:ext cx="60050" cy="60075"/>
            </a:xfrm>
            <a:custGeom>
              <a:avLst/>
              <a:gdLst/>
              <a:ahLst/>
              <a:cxnLst/>
              <a:rect l="l" t="t" r="r" b="b"/>
              <a:pathLst>
                <a:path w="2402" h="2403" extrusionOk="0">
                  <a:moveTo>
                    <a:pt x="1186" y="1"/>
                  </a:moveTo>
                  <a:lnTo>
                    <a:pt x="0" y="1217"/>
                  </a:lnTo>
                  <a:lnTo>
                    <a:pt x="1186" y="2402"/>
                  </a:lnTo>
                  <a:lnTo>
                    <a:pt x="2401" y="1217"/>
                  </a:lnTo>
                  <a:lnTo>
                    <a:pt x="11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9"/>
            <p:cNvSpPr/>
            <p:nvPr/>
          </p:nvSpPr>
          <p:spPr>
            <a:xfrm>
              <a:off x="6618925" y="3781500"/>
              <a:ext cx="60825" cy="60825"/>
            </a:xfrm>
            <a:custGeom>
              <a:avLst/>
              <a:gdLst/>
              <a:ahLst/>
              <a:cxnLst/>
              <a:rect l="l" t="t" r="r" b="b"/>
              <a:pathLst>
                <a:path w="2433" h="2433" extrusionOk="0">
                  <a:moveTo>
                    <a:pt x="1217" y="1"/>
                  </a:moveTo>
                  <a:lnTo>
                    <a:pt x="1" y="1216"/>
                  </a:lnTo>
                  <a:lnTo>
                    <a:pt x="1217" y="2432"/>
                  </a:lnTo>
                  <a:lnTo>
                    <a:pt x="2432" y="1216"/>
                  </a:lnTo>
                  <a:lnTo>
                    <a:pt x="1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9"/>
            <p:cNvSpPr/>
            <p:nvPr/>
          </p:nvSpPr>
          <p:spPr>
            <a:xfrm>
              <a:off x="6618925" y="3668275"/>
              <a:ext cx="60050" cy="60050"/>
            </a:xfrm>
            <a:custGeom>
              <a:avLst/>
              <a:gdLst/>
              <a:ahLst/>
              <a:cxnLst/>
              <a:rect l="l" t="t" r="r" b="b"/>
              <a:pathLst>
                <a:path w="2402" h="2402" extrusionOk="0">
                  <a:moveTo>
                    <a:pt x="1217" y="1"/>
                  </a:moveTo>
                  <a:lnTo>
                    <a:pt x="1" y="1186"/>
                  </a:lnTo>
                  <a:lnTo>
                    <a:pt x="1217" y="2402"/>
                  </a:lnTo>
                  <a:lnTo>
                    <a:pt x="2402" y="1186"/>
                  </a:lnTo>
                  <a:lnTo>
                    <a:pt x="1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9"/>
            <p:cNvSpPr/>
            <p:nvPr/>
          </p:nvSpPr>
          <p:spPr>
            <a:xfrm>
              <a:off x="6618925" y="3554300"/>
              <a:ext cx="60050" cy="60050"/>
            </a:xfrm>
            <a:custGeom>
              <a:avLst/>
              <a:gdLst/>
              <a:ahLst/>
              <a:cxnLst/>
              <a:rect l="l" t="t" r="r" b="b"/>
              <a:pathLst>
                <a:path w="2402" h="2402" extrusionOk="0">
                  <a:moveTo>
                    <a:pt x="1186" y="0"/>
                  </a:moveTo>
                  <a:lnTo>
                    <a:pt x="1" y="1216"/>
                  </a:lnTo>
                  <a:lnTo>
                    <a:pt x="1186" y="2402"/>
                  </a:lnTo>
                  <a:lnTo>
                    <a:pt x="2402" y="1216"/>
                  </a:lnTo>
                  <a:lnTo>
                    <a:pt x="11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9"/>
            <p:cNvSpPr/>
            <p:nvPr/>
          </p:nvSpPr>
          <p:spPr>
            <a:xfrm>
              <a:off x="6618175" y="3440300"/>
              <a:ext cx="60800" cy="60825"/>
            </a:xfrm>
            <a:custGeom>
              <a:avLst/>
              <a:gdLst/>
              <a:ahLst/>
              <a:cxnLst/>
              <a:rect l="l" t="t" r="r" b="b"/>
              <a:pathLst>
                <a:path w="2432" h="2433" extrusionOk="0">
                  <a:moveTo>
                    <a:pt x="1216" y="1"/>
                  </a:moveTo>
                  <a:lnTo>
                    <a:pt x="0" y="1217"/>
                  </a:lnTo>
                  <a:lnTo>
                    <a:pt x="1216" y="2433"/>
                  </a:lnTo>
                  <a:lnTo>
                    <a:pt x="2432" y="1217"/>
                  </a:lnTo>
                  <a:lnTo>
                    <a:pt x="1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9"/>
            <p:cNvSpPr/>
            <p:nvPr/>
          </p:nvSpPr>
          <p:spPr>
            <a:xfrm>
              <a:off x="6618175" y="3327075"/>
              <a:ext cx="60800" cy="60075"/>
            </a:xfrm>
            <a:custGeom>
              <a:avLst/>
              <a:gdLst/>
              <a:ahLst/>
              <a:cxnLst/>
              <a:rect l="l" t="t" r="r" b="b"/>
              <a:pathLst>
                <a:path w="2432" h="2403" extrusionOk="0">
                  <a:moveTo>
                    <a:pt x="1216" y="1"/>
                  </a:moveTo>
                  <a:lnTo>
                    <a:pt x="0" y="1186"/>
                  </a:lnTo>
                  <a:lnTo>
                    <a:pt x="1216" y="2402"/>
                  </a:lnTo>
                  <a:lnTo>
                    <a:pt x="2432" y="1186"/>
                  </a:lnTo>
                  <a:lnTo>
                    <a:pt x="1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9"/>
            <p:cNvSpPr/>
            <p:nvPr/>
          </p:nvSpPr>
          <p:spPr>
            <a:xfrm>
              <a:off x="6735200" y="4919825"/>
              <a:ext cx="60050" cy="60050"/>
            </a:xfrm>
            <a:custGeom>
              <a:avLst/>
              <a:gdLst/>
              <a:ahLst/>
              <a:cxnLst/>
              <a:rect l="l" t="t" r="r" b="b"/>
              <a:pathLst>
                <a:path w="2402" h="2402" extrusionOk="0">
                  <a:moveTo>
                    <a:pt x="1186" y="0"/>
                  </a:moveTo>
                  <a:lnTo>
                    <a:pt x="0" y="1186"/>
                  </a:lnTo>
                  <a:lnTo>
                    <a:pt x="1216" y="2401"/>
                  </a:lnTo>
                  <a:lnTo>
                    <a:pt x="2402" y="1216"/>
                  </a:lnTo>
                  <a:lnTo>
                    <a:pt x="11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9"/>
            <p:cNvSpPr/>
            <p:nvPr/>
          </p:nvSpPr>
          <p:spPr>
            <a:xfrm>
              <a:off x="6735200" y="4805825"/>
              <a:ext cx="60050" cy="60825"/>
            </a:xfrm>
            <a:custGeom>
              <a:avLst/>
              <a:gdLst/>
              <a:ahLst/>
              <a:cxnLst/>
              <a:rect l="l" t="t" r="r" b="b"/>
              <a:pathLst>
                <a:path w="2402" h="2433" extrusionOk="0">
                  <a:moveTo>
                    <a:pt x="1186" y="1"/>
                  </a:moveTo>
                  <a:lnTo>
                    <a:pt x="0" y="1217"/>
                  </a:lnTo>
                  <a:lnTo>
                    <a:pt x="1186" y="2432"/>
                  </a:lnTo>
                  <a:lnTo>
                    <a:pt x="2402" y="1217"/>
                  </a:lnTo>
                  <a:lnTo>
                    <a:pt x="11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9"/>
            <p:cNvSpPr/>
            <p:nvPr/>
          </p:nvSpPr>
          <p:spPr>
            <a:xfrm>
              <a:off x="6734425" y="4692600"/>
              <a:ext cx="60825" cy="60075"/>
            </a:xfrm>
            <a:custGeom>
              <a:avLst/>
              <a:gdLst/>
              <a:ahLst/>
              <a:cxnLst/>
              <a:rect l="l" t="t" r="r" b="b"/>
              <a:pathLst>
                <a:path w="2433" h="2403" extrusionOk="0">
                  <a:moveTo>
                    <a:pt x="1217" y="1"/>
                  </a:moveTo>
                  <a:lnTo>
                    <a:pt x="1" y="1186"/>
                  </a:lnTo>
                  <a:lnTo>
                    <a:pt x="1217" y="2402"/>
                  </a:lnTo>
                  <a:lnTo>
                    <a:pt x="2433" y="1186"/>
                  </a:lnTo>
                  <a:lnTo>
                    <a:pt x="1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9"/>
            <p:cNvSpPr/>
            <p:nvPr/>
          </p:nvSpPr>
          <p:spPr>
            <a:xfrm>
              <a:off x="6734425" y="4578625"/>
              <a:ext cx="60075" cy="60050"/>
            </a:xfrm>
            <a:custGeom>
              <a:avLst/>
              <a:gdLst/>
              <a:ahLst/>
              <a:cxnLst/>
              <a:rect l="l" t="t" r="r" b="b"/>
              <a:pathLst>
                <a:path w="2403" h="2402" extrusionOk="0">
                  <a:moveTo>
                    <a:pt x="1217" y="0"/>
                  </a:moveTo>
                  <a:lnTo>
                    <a:pt x="1" y="1186"/>
                  </a:lnTo>
                  <a:lnTo>
                    <a:pt x="1217" y="2402"/>
                  </a:lnTo>
                  <a:lnTo>
                    <a:pt x="2402" y="1186"/>
                  </a:lnTo>
                  <a:lnTo>
                    <a:pt x="1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9"/>
            <p:cNvSpPr/>
            <p:nvPr/>
          </p:nvSpPr>
          <p:spPr>
            <a:xfrm>
              <a:off x="6734425" y="4464650"/>
              <a:ext cx="60075" cy="60050"/>
            </a:xfrm>
            <a:custGeom>
              <a:avLst/>
              <a:gdLst/>
              <a:ahLst/>
              <a:cxnLst/>
              <a:rect l="l" t="t" r="r" b="b"/>
              <a:pathLst>
                <a:path w="2403" h="2402" extrusionOk="0">
                  <a:moveTo>
                    <a:pt x="1186" y="0"/>
                  </a:moveTo>
                  <a:lnTo>
                    <a:pt x="1" y="1216"/>
                  </a:lnTo>
                  <a:lnTo>
                    <a:pt x="1186" y="2401"/>
                  </a:lnTo>
                  <a:lnTo>
                    <a:pt x="2402" y="1216"/>
                  </a:lnTo>
                  <a:lnTo>
                    <a:pt x="11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9"/>
            <p:cNvSpPr/>
            <p:nvPr/>
          </p:nvSpPr>
          <p:spPr>
            <a:xfrm>
              <a:off x="6733675" y="4350650"/>
              <a:ext cx="60825" cy="60825"/>
            </a:xfrm>
            <a:custGeom>
              <a:avLst/>
              <a:gdLst/>
              <a:ahLst/>
              <a:cxnLst/>
              <a:rect l="l" t="t" r="r" b="b"/>
              <a:pathLst>
                <a:path w="2433" h="2433" extrusionOk="0">
                  <a:moveTo>
                    <a:pt x="1216" y="1"/>
                  </a:moveTo>
                  <a:lnTo>
                    <a:pt x="0" y="1217"/>
                  </a:lnTo>
                  <a:lnTo>
                    <a:pt x="1216" y="2432"/>
                  </a:lnTo>
                  <a:lnTo>
                    <a:pt x="2432" y="1217"/>
                  </a:lnTo>
                  <a:lnTo>
                    <a:pt x="1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9"/>
            <p:cNvSpPr/>
            <p:nvPr/>
          </p:nvSpPr>
          <p:spPr>
            <a:xfrm>
              <a:off x="6733675" y="4237425"/>
              <a:ext cx="60050" cy="60075"/>
            </a:xfrm>
            <a:custGeom>
              <a:avLst/>
              <a:gdLst/>
              <a:ahLst/>
              <a:cxnLst/>
              <a:rect l="l" t="t" r="r" b="b"/>
              <a:pathLst>
                <a:path w="2402" h="2403" extrusionOk="0">
                  <a:moveTo>
                    <a:pt x="1216" y="1"/>
                  </a:moveTo>
                  <a:lnTo>
                    <a:pt x="0" y="1186"/>
                  </a:lnTo>
                  <a:lnTo>
                    <a:pt x="1216" y="2402"/>
                  </a:lnTo>
                  <a:lnTo>
                    <a:pt x="2402" y="1186"/>
                  </a:lnTo>
                  <a:lnTo>
                    <a:pt x="1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9"/>
            <p:cNvSpPr/>
            <p:nvPr/>
          </p:nvSpPr>
          <p:spPr>
            <a:xfrm>
              <a:off x="6733675" y="4123450"/>
              <a:ext cx="60050" cy="60050"/>
            </a:xfrm>
            <a:custGeom>
              <a:avLst/>
              <a:gdLst/>
              <a:ahLst/>
              <a:cxnLst/>
              <a:rect l="l" t="t" r="r" b="b"/>
              <a:pathLst>
                <a:path w="2402" h="2402" extrusionOk="0">
                  <a:moveTo>
                    <a:pt x="1186" y="1"/>
                  </a:moveTo>
                  <a:lnTo>
                    <a:pt x="0" y="1216"/>
                  </a:lnTo>
                  <a:lnTo>
                    <a:pt x="1216" y="2402"/>
                  </a:lnTo>
                  <a:lnTo>
                    <a:pt x="2402" y="1216"/>
                  </a:lnTo>
                  <a:lnTo>
                    <a:pt x="11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9"/>
            <p:cNvSpPr/>
            <p:nvPr/>
          </p:nvSpPr>
          <p:spPr>
            <a:xfrm>
              <a:off x="6733675" y="4009475"/>
              <a:ext cx="60050" cy="60050"/>
            </a:xfrm>
            <a:custGeom>
              <a:avLst/>
              <a:gdLst/>
              <a:ahLst/>
              <a:cxnLst/>
              <a:rect l="l" t="t" r="r" b="b"/>
              <a:pathLst>
                <a:path w="2402" h="2402" extrusionOk="0">
                  <a:moveTo>
                    <a:pt x="1186" y="0"/>
                  </a:moveTo>
                  <a:lnTo>
                    <a:pt x="0" y="1216"/>
                  </a:lnTo>
                  <a:lnTo>
                    <a:pt x="1186" y="2401"/>
                  </a:lnTo>
                  <a:lnTo>
                    <a:pt x="2402" y="1216"/>
                  </a:lnTo>
                  <a:lnTo>
                    <a:pt x="11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9"/>
            <p:cNvSpPr/>
            <p:nvPr/>
          </p:nvSpPr>
          <p:spPr>
            <a:xfrm>
              <a:off x="6732925" y="3895475"/>
              <a:ext cx="60800" cy="60825"/>
            </a:xfrm>
            <a:custGeom>
              <a:avLst/>
              <a:gdLst/>
              <a:ahLst/>
              <a:cxnLst/>
              <a:rect l="l" t="t" r="r" b="b"/>
              <a:pathLst>
                <a:path w="2432" h="2433" extrusionOk="0">
                  <a:moveTo>
                    <a:pt x="1216" y="1"/>
                  </a:moveTo>
                  <a:lnTo>
                    <a:pt x="0" y="1217"/>
                  </a:lnTo>
                  <a:lnTo>
                    <a:pt x="1216" y="2433"/>
                  </a:lnTo>
                  <a:lnTo>
                    <a:pt x="2432" y="1217"/>
                  </a:lnTo>
                  <a:lnTo>
                    <a:pt x="1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9"/>
            <p:cNvSpPr/>
            <p:nvPr/>
          </p:nvSpPr>
          <p:spPr>
            <a:xfrm>
              <a:off x="6732925" y="3782250"/>
              <a:ext cx="60050" cy="60075"/>
            </a:xfrm>
            <a:custGeom>
              <a:avLst/>
              <a:gdLst/>
              <a:ahLst/>
              <a:cxnLst/>
              <a:rect l="l" t="t" r="r" b="b"/>
              <a:pathLst>
                <a:path w="2402" h="2403" extrusionOk="0">
                  <a:moveTo>
                    <a:pt x="1216" y="1"/>
                  </a:moveTo>
                  <a:lnTo>
                    <a:pt x="0" y="1186"/>
                  </a:lnTo>
                  <a:lnTo>
                    <a:pt x="1216" y="2402"/>
                  </a:lnTo>
                  <a:lnTo>
                    <a:pt x="2401" y="1186"/>
                  </a:lnTo>
                  <a:lnTo>
                    <a:pt x="1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9"/>
            <p:cNvSpPr/>
            <p:nvPr/>
          </p:nvSpPr>
          <p:spPr>
            <a:xfrm>
              <a:off x="6732925" y="3668275"/>
              <a:ext cx="60050" cy="60050"/>
            </a:xfrm>
            <a:custGeom>
              <a:avLst/>
              <a:gdLst/>
              <a:ahLst/>
              <a:cxnLst/>
              <a:rect l="l" t="t" r="r" b="b"/>
              <a:pathLst>
                <a:path w="2402" h="2402" extrusionOk="0">
                  <a:moveTo>
                    <a:pt x="1186" y="1"/>
                  </a:moveTo>
                  <a:lnTo>
                    <a:pt x="0" y="1216"/>
                  </a:lnTo>
                  <a:lnTo>
                    <a:pt x="1186" y="2402"/>
                  </a:lnTo>
                  <a:lnTo>
                    <a:pt x="2401" y="1216"/>
                  </a:lnTo>
                  <a:lnTo>
                    <a:pt x="11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9"/>
            <p:cNvSpPr/>
            <p:nvPr/>
          </p:nvSpPr>
          <p:spPr>
            <a:xfrm>
              <a:off x="6732150" y="3554300"/>
              <a:ext cx="60825" cy="60800"/>
            </a:xfrm>
            <a:custGeom>
              <a:avLst/>
              <a:gdLst/>
              <a:ahLst/>
              <a:cxnLst/>
              <a:rect l="l" t="t" r="r" b="b"/>
              <a:pathLst>
                <a:path w="2433" h="2432" extrusionOk="0">
                  <a:moveTo>
                    <a:pt x="1217" y="0"/>
                  </a:moveTo>
                  <a:lnTo>
                    <a:pt x="1" y="1216"/>
                  </a:lnTo>
                  <a:lnTo>
                    <a:pt x="1217" y="2432"/>
                  </a:lnTo>
                  <a:lnTo>
                    <a:pt x="2432" y="1216"/>
                  </a:lnTo>
                  <a:lnTo>
                    <a:pt x="1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9"/>
            <p:cNvSpPr/>
            <p:nvPr/>
          </p:nvSpPr>
          <p:spPr>
            <a:xfrm>
              <a:off x="6732150" y="3441075"/>
              <a:ext cx="60825" cy="60050"/>
            </a:xfrm>
            <a:custGeom>
              <a:avLst/>
              <a:gdLst/>
              <a:ahLst/>
              <a:cxnLst/>
              <a:rect l="l" t="t" r="r" b="b"/>
              <a:pathLst>
                <a:path w="2433" h="2402" extrusionOk="0">
                  <a:moveTo>
                    <a:pt x="1217" y="0"/>
                  </a:moveTo>
                  <a:lnTo>
                    <a:pt x="1" y="1186"/>
                  </a:lnTo>
                  <a:lnTo>
                    <a:pt x="1217" y="2402"/>
                  </a:lnTo>
                  <a:lnTo>
                    <a:pt x="2432" y="1186"/>
                  </a:lnTo>
                  <a:lnTo>
                    <a:pt x="1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9"/>
            <p:cNvSpPr/>
            <p:nvPr/>
          </p:nvSpPr>
          <p:spPr>
            <a:xfrm>
              <a:off x="6732150" y="3327075"/>
              <a:ext cx="60050" cy="60075"/>
            </a:xfrm>
            <a:custGeom>
              <a:avLst/>
              <a:gdLst/>
              <a:ahLst/>
              <a:cxnLst/>
              <a:rect l="l" t="t" r="r" b="b"/>
              <a:pathLst>
                <a:path w="2402" h="2403" extrusionOk="0">
                  <a:moveTo>
                    <a:pt x="1186" y="1"/>
                  </a:moveTo>
                  <a:lnTo>
                    <a:pt x="1" y="1186"/>
                  </a:lnTo>
                  <a:lnTo>
                    <a:pt x="1217" y="2402"/>
                  </a:lnTo>
                  <a:lnTo>
                    <a:pt x="2402" y="1217"/>
                  </a:lnTo>
                  <a:lnTo>
                    <a:pt x="11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9"/>
            <p:cNvSpPr/>
            <p:nvPr/>
          </p:nvSpPr>
          <p:spPr>
            <a:xfrm>
              <a:off x="6849175" y="4919825"/>
              <a:ext cx="60050" cy="60800"/>
            </a:xfrm>
            <a:custGeom>
              <a:avLst/>
              <a:gdLst/>
              <a:ahLst/>
              <a:cxnLst/>
              <a:rect l="l" t="t" r="r" b="b"/>
              <a:pathLst>
                <a:path w="2402" h="2432" extrusionOk="0">
                  <a:moveTo>
                    <a:pt x="1186" y="0"/>
                  </a:moveTo>
                  <a:lnTo>
                    <a:pt x="1" y="1216"/>
                  </a:lnTo>
                  <a:lnTo>
                    <a:pt x="1186" y="2432"/>
                  </a:lnTo>
                  <a:lnTo>
                    <a:pt x="2402" y="1216"/>
                  </a:lnTo>
                  <a:lnTo>
                    <a:pt x="11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9"/>
            <p:cNvSpPr/>
            <p:nvPr/>
          </p:nvSpPr>
          <p:spPr>
            <a:xfrm>
              <a:off x="6848425" y="4806600"/>
              <a:ext cx="60800" cy="60050"/>
            </a:xfrm>
            <a:custGeom>
              <a:avLst/>
              <a:gdLst/>
              <a:ahLst/>
              <a:cxnLst/>
              <a:rect l="l" t="t" r="r" b="b"/>
              <a:pathLst>
                <a:path w="2432" h="2402" extrusionOk="0">
                  <a:moveTo>
                    <a:pt x="1216" y="0"/>
                  </a:moveTo>
                  <a:lnTo>
                    <a:pt x="0" y="1186"/>
                  </a:lnTo>
                  <a:lnTo>
                    <a:pt x="1216" y="2401"/>
                  </a:lnTo>
                  <a:lnTo>
                    <a:pt x="2432" y="1186"/>
                  </a:lnTo>
                  <a:lnTo>
                    <a:pt x="1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9"/>
            <p:cNvSpPr/>
            <p:nvPr/>
          </p:nvSpPr>
          <p:spPr>
            <a:xfrm>
              <a:off x="6848425" y="4692600"/>
              <a:ext cx="60050" cy="60075"/>
            </a:xfrm>
            <a:custGeom>
              <a:avLst/>
              <a:gdLst/>
              <a:ahLst/>
              <a:cxnLst/>
              <a:rect l="l" t="t" r="r" b="b"/>
              <a:pathLst>
                <a:path w="2402" h="2403" extrusionOk="0">
                  <a:moveTo>
                    <a:pt x="1216" y="1"/>
                  </a:moveTo>
                  <a:lnTo>
                    <a:pt x="0" y="1186"/>
                  </a:lnTo>
                  <a:lnTo>
                    <a:pt x="1216" y="2402"/>
                  </a:lnTo>
                  <a:lnTo>
                    <a:pt x="2401" y="1186"/>
                  </a:lnTo>
                  <a:lnTo>
                    <a:pt x="1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9"/>
            <p:cNvSpPr/>
            <p:nvPr/>
          </p:nvSpPr>
          <p:spPr>
            <a:xfrm>
              <a:off x="6848425" y="4578625"/>
              <a:ext cx="60050" cy="60050"/>
            </a:xfrm>
            <a:custGeom>
              <a:avLst/>
              <a:gdLst/>
              <a:ahLst/>
              <a:cxnLst/>
              <a:rect l="l" t="t" r="r" b="b"/>
              <a:pathLst>
                <a:path w="2402" h="2402" extrusionOk="0">
                  <a:moveTo>
                    <a:pt x="1186" y="0"/>
                  </a:moveTo>
                  <a:lnTo>
                    <a:pt x="0" y="1216"/>
                  </a:lnTo>
                  <a:lnTo>
                    <a:pt x="1186" y="2402"/>
                  </a:lnTo>
                  <a:lnTo>
                    <a:pt x="2401" y="1216"/>
                  </a:lnTo>
                  <a:lnTo>
                    <a:pt x="11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9"/>
            <p:cNvSpPr/>
            <p:nvPr/>
          </p:nvSpPr>
          <p:spPr>
            <a:xfrm>
              <a:off x="6847650" y="4464650"/>
              <a:ext cx="60825" cy="60800"/>
            </a:xfrm>
            <a:custGeom>
              <a:avLst/>
              <a:gdLst/>
              <a:ahLst/>
              <a:cxnLst/>
              <a:rect l="l" t="t" r="r" b="b"/>
              <a:pathLst>
                <a:path w="2433" h="2432" extrusionOk="0">
                  <a:moveTo>
                    <a:pt x="1217" y="0"/>
                  </a:moveTo>
                  <a:lnTo>
                    <a:pt x="1" y="1216"/>
                  </a:lnTo>
                  <a:lnTo>
                    <a:pt x="1217" y="2432"/>
                  </a:lnTo>
                  <a:lnTo>
                    <a:pt x="2432" y="1216"/>
                  </a:lnTo>
                  <a:lnTo>
                    <a:pt x="1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9"/>
            <p:cNvSpPr/>
            <p:nvPr/>
          </p:nvSpPr>
          <p:spPr>
            <a:xfrm>
              <a:off x="6847650" y="4351425"/>
              <a:ext cx="60075" cy="60050"/>
            </a:xfrm>
            <a:custGeom>
              <a:avLst/>
              <a:gdLst/>
              <a:ahLst/>
              <a:cxnLst/>
              <a:rect l="l" t="t" r="r" b="b"/>
              <a:pathLst>
                <a:path w="2403" h="2402" extrusionOk="0">
                  <a:moveTo>
                    <a:pt x="1217" y="0"/>
                  </a:moveTo>
                  <a:lnTo>
                    <a:pt x="1" y="1186"/>
                  </a:lnTo>
                  <a:lnTo>
                    <a:pt x="1217" y="2401"/>
                  </a:lnTo>
                  <a:lnTo>
                    <a:pt x="2402" y="1186"/>
                  </a:lnTo>
                  <a:lnTo>
                    <a:pt x="1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9"/>
            <p:cNvSpPr/>
            <p:nvPr/>
          </p:nvSpPr>
          <p:spPr>
            <a:xfrm>
              <a:off x="6847650" y="4237425"/>
              <a:ext cx="60075" cy="60075"/>
            </a:xfrm>
            <a:custGeom>
              <a:avLst/>
              <a:gdLst/>
              <a:ahLst/>
              <a:cxnLst/>
              <a:rect l="l" t="t" r="r" b="b"/>
              <a:pathLst>
                <a:path w="2403" h="2403" extrusionOk="0">
                  <a:moveTo>
                    <a:pt x="1186" y="1"/>
                  </a:moveTo>
                  <a:lnTo>
                    <a:pt x="1" y="1217"/>
                  </a:lnTo>
                  <a:lnTo>
                    <a:pt x="1217" y="2402"/>
                  </a:lnTo>
                  <a:lnTo>
                    <a:pt x="2402" y="1217"/>
                  </a:lnTo>
                  <a:lnTo>
                    <a:pt x="11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9"/>
            <p:cNvSpPr/>
            <p:nvPr/>
          </p:nvSpPr>
          <p:spPr>
            <a:xfrm>
              <a:off x="6847650" y="4123450"/>
              <a:ext cx="60075" cy="60050"/>
            </a:xfrm>
            <a:custGeom>
              <a:avLst/>
              <a:gdLst/>
              <a:ahLst/>
              <a:cxnLst/>
              <a:rect l="l" t="t" r="r" b="b"/>
              <a:pathLst>
                <a:path w="2403" h="2402" extrusionOk="0">
                  <a:moveTo>
                    <a:pt x="1186" y="1"/>
                  </a:moveTo>
                  <a:lnTo>
                    <a:pt x="1" y="1216"/>
                  </a:lnTo>
                  <a:lnTo>
                    <a:pt x="1186" y="2402"/>
                  </a:lnTo>
                  <a:lnTo>
                    <a:pt x="2402" y="1216"/>
                  </a:lnTo>
                  <a:lnTo>
                    <a:pt x="11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9"/>
            <p:cNvSpPr/>
            <p:nvPr/>
          </p:nvSpPr>
          <p:spPr>
            <a:xfrm>
              <a:off x="6846900" y="4009475"/>
              <a:ext cx="60825" cy="60800"/>
            </a:xfrm>
            <a:custGeom>
              <a:avLst/>
              <a:gdLst/>
              <a:ahLst/>
              <a:cxnLst/>
              <a:rect l="l" t="t" r="r" b="b"/>
              <a:pathLst>
                <a:path w="2433" h="2432" extrusionOk="0">
                  <a:moveTo>
                    <a:pt x="1216" y="0"/>
                  </a:moveTo>
                  <a:lnTo>
                    <a:pt x="0" y="1216"/>
                  </a:lnTo>
                  <a:lnTo>
                    <a:pt x="1216" y="2432"/>
                  </a:lnTo>
                  <a:lnTo>
                    <a:pt x="2432" y="1216"/>
                  </a:lnTo>
                  <a:lnTo>
                    <a:pt x="1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9"/>
            <p:cNvSpPr/>
            <p:nvPr/>
          </p:nvSpPr>
          <p:spPr>
            <a:xfrm>
              <a:off x="6846900" y="3896250"/>
              <a:ext cx="60050" cy="60050"/>
            </a:xfrm>
            <a:custGeom>
              <a:avLst/>
              <a:gdLst/>
              <a:ahLst/>
              <a:cxnLst/>
              <a:rect l="l" t="t" r="r" b="b"/>
              <a:pathLst>
                <a:path w="2402" h="2402" extrusionOk="0">
                  <a:moveTo>
                    <a:pt x="1216" y="0"/>
                  </a:moveTo>
                  <a:lnTo>
                    <a:pt x="0" y="1186"/>
                  </a:lnTo>
                  <a:lnTo>
                    <a:pt x="1216" y="2402"/>
                  </a:lnTo>
                  <a:lnTo>
                    <a:pt x="2402" y="1186"/>
                  </a:lnTo>
                  <a:lnTo>
                    <a:pt x="1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9"/>
            <p:cNvSpPr/>
            <p:nvPr/>
          </p:nvSpPr>
          <p:spPr>
            <a:xfrm>
              <a:off x="6846900" y="3782250"/>
              <a:ext cx="60050" cy="60075"/>
            </a:xfrm>
            <a:custGeom>
              <a:avLst/>
              <a:gdLst/>
              <a:ahLst/>
              <a:cxnLst/>
              <a:rect l="l" t="t" r="r" b="b"/>
              <a:pathLst>
                <a:path w="2402" h="2403" extrusionOk="0">
                  <a:moveTo>
                    <a:pt x="1186" y="1"/>
                  </a:moveTo>
                  <a:lnTo>
                    <a:pt x="0" y="1217"/>
                  </a:lnTo>
                  <a:lnTo>
                    <a:pt x="1186" y="2402"/>
                  </a:lnTo>
                  <a:lnTo>
                    <a:pt x="2402" y="1217"/>
                  </a:lnTo>
                  <a:lnTo>
                    <a:pt x="11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9"/>
            <p:cNvSpPr/>
            <p:nvPr/>
          </p:nvSpPr>
          <p:spPr>
            <a:xfrm>
              <a:off x="6846150" y="3668275"/>
              <a:ext cx="60800" cy="60825"/>
            </a:xfrm>
            <a:custGeom>
              <a:avLst/>
              <a:gdLst/>
              <a:ahLst/>
              <a:cxnLst/>
              <a:rect l="l" t="t" r="r" b="b"/>
              <a:pathLst>
                <a:path w="2432" h="2433" extrusionOk="0">
                  <a:moveTo>
                    <a:pt x="1216" y="1"/>
                  </a:moveTo>
                  <a:lnTo>
                    <a:pt x="0" y="1216"/>
                  </a:lnTo>
                  <a:lnTo>
                    <a:pt x="1216" y="2432"/>
                  </a:lnTo>
                  <a:lnTo>
                    <a:pt x="2432" y="1216"/>
                  </a:lnTo>
                  <a:lnTo>
                    <a:pt x="1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9"/>
            <p:cNvSpPr/>
            <p:nvPr/>
          </p:nvSpPr>
          <p:spPr>
            <a:xfrm>
              <a:off x="6846150" y="3555050"/>
              <a:ext cx="60800" cy="60050"/>
            </a:xfrm>
            <a:custGeom>
              <a:avLst/>
              <a:gdLst/>
              <a:ahLst/>
              <a:cxnLst/>
              <a:rect l="l" t="t" r="r" b="b"/>
              <a:pathLst>
                <a:path w="2432" h="2402" extrusionOk="0">
                  <a:moveTo>
                    <a:pt x="1216" y="1"/>
                  </a:moveTo>
                  <a:lnTo>
                    <a:pt x="0" y="1186"/>
                  </a:lnTo>
                  <a:lnTo>
                    <a:pt x="1216" y="2402"/>
                  </a:lnTo>
                  <a:lnTo>
                    <a:pt x="2432" y="1186"/>
                  </a:lnTo>
                  <a:lnTo>
                    <a:pt x="1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9"/>
            <p:cNvSpPr/>
            <p:nvPr/>
          </p:nvSpPr>
          <p:spPr>
            <a:xfrm>
              <a:off x="6846150" y="3441075"/>
              <a:ext cx="60050" cy="60050"/>
            </a:xfrm>
            <a:custGeom>
              <a:avLst/>
              <a:gdLst/>
              <a:ahLst/>
              <a:cxnLst/>
              <a:rect l="l" t="t" r="r" b="b"/>
              <a:pathLst>
                <a:path w="2402" h="2402" extrusionOk="0">
                  <a:moveTo>
                    <a:pt x="1185" y="0"/>
                  </a:moveTo>
                  <a:lnTo>
                    <a:pt x="0" y="1186"/>
                  </a:lnTo>
                  <a:lnTo>
                    <a:pt x="1216" y="2402"/>
                  </a:lnTo>
                  <a:lnTo>
                    <a:pt x="2401" y="1216"/>
                  </a:lnTo>
                  <a:lnTo>
                    <a:pt x="118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9"/>
            <p:cNvSpPr/>
            <p:nvPr/>
          </p:nvSpPr>
          <p:spPr>
            <a:xfrm>
              <a:off x="6846150" y="3327075"/>
              <a:ext cx="60050" cy="60075"/>
            </a:xfrm>
            <a:custGeom>
              <a:avLst/>
              <a:gdLst/>
              <a:ahLst/>
              <a:cxnLst/>
              <a:rect l="l" t="t" r="r" b="b"/>
              <a:pathLst>
                <a:path w="2402" h="2403" extrusionOk="0">
                  <a:moveTo>
                    <a:pt x="1185" y="1"/>
                  </a:moveTo>
                  <a:lnTo>
                    <a:pt x="0" y="1217"/>
                  </a:lnTo>
                  <a:lnTo>
                    <a:pt x="1185" y="2402"/>
                  </a:lnTo>
                  <a:lnTo>
                    <a:pt x="2401" y="1217"/>
                  </a:lnTo>
                  <a:lnTo>
                    <a:pt x="11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9"/>
            <p:cNvSpPr/>
            <p:nvPr/>
          </p:nvSpPr>
          <p:spPr>
            <a:xfrm>
              <a:off x="6962400" y="4920575"/>
              <a:ext cx="60825" cy="60050"/>
            </a:xfrm>
            <a:custGeom>
              <a:avLst/>
              <a:gdLst/>
              <a:ahLst/>
              <a:cxnLst/>
              <a:rect l="l" t="t" r="r" b="b"/>
              <a:pathLst>
                <a:path w="2433" h="2402" extrusionOk="0">
                  <a:moveTo>
                    <a:pt x="1216" y="0"/>
                  </a:moveTo>
                  <a:lnTo>
                    <a:pt x="1" y="1186"/>
                  </a:lnTo>
                  <a:lnTo>
                    <a:pt x="1216" y="2402"/>
                  </a:lnTo>
                  <a:lnTo>
                    <a:pt x="2432" y="1186"/>
                  </a:lnTo>
                  <a:lnTo>
                    <a:pt x="1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9"/>
            <p:cNvSpPr/>
            <p:nvPr/>
          </p:nvSpPr>
          <p:spPr>
            <a:xfrm>
              <a:off x="6962400" y="4806600"/>
              <a:ext cx="60050" cy="60050"/>
            </a:xfrm>
            <a:custGeom>
              <a:avLst/>
              <a:gdLst/>
              <a:ahLst/>
              <a:cxnLst/>
              <a:rect l="l" t="t" r="r" b="b"/>
              <a:pathLst>
                <a:path w="2402" h="2402" extrusionOk="0">
                  <a:moveTo>
                    <a:pt x="1216" y="0"/>
                  </a:moveTo>
                  <a:lnTo>
                    <a:pt x="1" y="1186"/>
                  </a:lnTo>
                  <a:lnTo>
                    <a:pt x="1216" y="2401"/>
                  </a:lnTo>
                  <a:lnTo>
                    <a:pt x="2402" y="1186"/>
                  </a:lnTo>
                  <a:lnTo>
                    <a:pt x="1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9"/>
            <p:cNvSpPr/>
            <p:nvPr/>
          </p:nvSpPr>
          <p:spPr>
            <a:xfrm>
              <a:off x="6962400" y="4692600"/>
              <a:ext cx="60050" cy="60075"/>
            </a:xfrm>
            <a:custGeom>
              <a:avLst/>
              <a:gdLst/>
              <a:ahLst/>
              <a:cxnLst/>
              <a:rect l="l" t="t" r="r" b="b"/>
              <a:pathLst>
                <a:path w="2402" h="2403" extrusionOk="0">
                  <a:moveTo>
                    <a:pt x="1186" y="1"/>
                  </a:moveTo>
                  <a:lnTo>
                    <a:pt x="1" y="1217"/>
                  </a:lnTo>
                  <a:lnTo>
                    <a:pt x="1186" y="2402"/>
                  </a:lnTo>
                  <a:lnTo>
                    <a:pt x="2402" y="1217"/>
                  </a:lnTo>
                  <a:lnTo>
                    <a:pt x="11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9"/>
            <p:cNvSpPr/>
            <p:nvPr/>
          </p:nvSpPr>
          <p:spPr>
            <a:xfrm>
              <a:off x="6961650" y="4578625"/>
              <a:ext cx="60800" cy="60825"/>
            </a:xfrm>
            <a:custGeom>
              <a:avLst/>
              <a:gdLst/>
              <a:ahLst/>
              <a:cxnLst/>
              <a:rect l="l" t="t" r="r" b="b"/>
              <a:pathLst>
                <a:path w="2432" h="2433" extrusionOk="0">
                  <a:moveTo>
                    <a:pt x="1216" y="0"/>
                  </a:moveTo>
                  <a:lnTo>
                    <a:pt x="0" y="1216"/>
                  </a:lnTo>
                  <a:lnTo>
                    <a:pt x="1216" y="2432"/>
                  </a:lnTo>
                  <a:lnTo>
                    <a:pt x="2432" y="1216"/>
                  </a:lnTo>
                  <a:lnTo>
                    <a:pt x="1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9"/>
            <p:cNvSpPr/>
            <p:nvPr/>
          </p:nvSpPr>
          <p:spPr>
            <a:xfrm>
              <a:off x="6961650" y="4465400"/>
              <a:ext cx="60050" cy="60050"/>
            </a:xfrm>
            <a:custGeom>
              <a:avLst/>
              <a:gdLst/>
              <a:ahLst/>
              <a:cxnLst/>
              <a:rect l="l" t="t" r="r" b="b"/>
              <a:pathLst>
                <a:path w="2402" h="2402" extrusionOk="0">
                  <a:moveTo>
                    <a:pt x="1216" y="1"/>
                  </a:moveTo>
                  <a:lnTo>
                    <a:pt x="0" y="1186"/>
                  </a:lnTo>
                  <a:lnTo>
                    <a:pt x="1216" y="2402"/>
                  </a:lnTo>
                  <a:lnTo>
                    <a:pt x="2401" y="1186"/>
                  </a:lnTo>
                  <a:lnTo>
                    <a:pt x="1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9"/>
            <p:cNvSpPr/>
            <p:nvPr/>
          </p:nvSpPr>
          <p:spPr>
            <a:xfrm>
              <a:off x="6961650" y="4351425"/>
              <a:ext cx="60050" cy="60050"/>
            </a:xfrm>
            <a:custGeom>
              <a:avLst/>
              <a:gdLst/>
              <a:ahLst/>
              <a:cxnLst/>
              <a:rect l="l" t="t" r="r" b="b"/>
              <a:pathLst>
                <a:path w="2402" h="2402" extrusionOk="0">
                  <a:moveTo>
                    <a:pt x="1186" y="0"/>
                  </a:moveTo>
                  <a:lnTo>
                    <a:pt x="0" y="1216"/>
                  </a:lnTo>
                  <a:lnTo>
                    <a:pt x="1216" y="2401"/>
                  </a:lnTo>
                  <a:lnTo>
                    <a:pt x="2401" y="1216"/>
                  </a:lnTo>
                  <a:lnTo>
                    <a:pt x="11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9"/>
            <p:cNvSpPr/>
            <p:nvPr/>
          </p:nvSpPr>
          <p:spPr>
            <a:xfrm>
              <a:off x="6961650" y="4237425"/>
              <a:ext cx="60050" cy="60075"/>
            </a:xfrm>
            <a:custGeom>
              <a:avLst/>
              <a:gdLst/>
              <a:ahLst/>
              <a:cxnLst/>
              <a:rect l="l" t="t" r="r" b="b"/>
              <a:pathLst>
                <a:path w="2402" h="2403" extrusionOk="0">
                  <a:moveTo>
                    <a:pt x="1186" y="1"/>
                  </a:moveTo>
                  <a:lnTo>
                    <a:pt x="0" y="1217"/>
                  </a:lnTo>
                  <a:lnTo>
                    <a:pt x="1186" y="2402"/>
                  </a:lnTo>
                  <a:lnTo>
                    <a:pt x="2401" y="1217"/>
                  </a:lnTo>
                  <a:lnTo>
                    <a:pt x="11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9"/>
            <p:cNvSpPr/>
            <p:nvPr/>
          </p:nvSpPr>
          <p:spPr>
            <a:xfrm>
              <a:off x="6960875" y="4123450"/>
              <a:ext cx="60825" cy="60825"/>
            </a:xfrm>
            <a:custGeom>
              <a:avLst/>
              <a:gdLst/>
              <a:ahLst/>
              <a:cxnLst/>
              <a:rect l="l" t="t" r="r" b="b"/>
              <a:pathLst>
                <a:path w="2433" h="2433" extrusionOk="0">
                  <a:moveTo>
                    <a:pt x="1217" y="1"/>
                  </a:moveTo>
                  <a:lnTo>
                    <a:pt x="1" y="1216"/>
                  </a:lnTo>
                  <a:lnTo>
                    <a:pt x="1217" y="2432"/>
                  </a:lnTo>
                  <a:lnTo>
                    <a:pt x="2432" y="1216"/>
                  </a:lnTo>
                  <a:lnTo>
                    <a:pt x="1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9"/>
            <p:cNvSpPr/>
            <p:nvPr/>
          </p:nvSpPr>
          <p:spPr>
            <a:xfrm>
              <a:off x="6960875" y="4010225"/>
              <a:ext cx="60075" cy="60050"/>
            </a:xfrm>
            <a:custGeom>
              <a:avLst/>
              <a:gdLst/>
              <a:ahLst/>
              <a:cxnLst/>
              <a:rect l="l" t="t" r="r" b="b"/>
              <a:pathLst>
                <a:path w="2403" h="2402" extrusionOk="0">
                  <a:moveTo>
                    <a:pt x="1217" y="1"/>
                  </a:moveTo>
                  <a:lnTo>
                    <a:pt x="1" y="1186"/>
                  </a:lnTo>
                  <a:lnTo>
                    <a:pt x="1217" y="2402"/>
                  </a:lnTo>
                  <a:lnTo>
                    <a:pt x="2402" y="1186"/>
                  </a:lnTo>
                  <a:lnTo>
                    <a:pt x="1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9"/>
            <p:cNvSpPr/>
            <p:nvPr/>
          </p:nvSpPr>
          <p:spPr>
            <a:xfrm>
              <a:off x="6960875" y="3896250"/>
              <a:ext cx="60075" cy="60050"/>
            </a:xfrm>
            <a:custGeom>
              <a:avLst/>
              <a:gdLst/>
              <a:ahLst/>
              <a:cxnLst/>
              <a:rect l="l" t="t" r="r" b="b"/>
              <a:pathLst>
                <a:path w="2403" h="2402" extrusionOk="0">
                  <a:moveTo>
                    <a:pt x="1186" y="0"/>
                  </a:moveTo>
                  <a:lnTo>
                    <a:pt x="1" y="1216"/>
                  </a:lnTo>
                  <a:lnTo>
                    <a:pt x="1186" y="2402"/>
                  </a:lnTo>
                  <a:lnTo>
                    <a:pt x="2402" y="1216"/>
                  </a:lnTo>
                  <a:lnTo>
                    <a:pt x="11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9"/>
            <p:cNvSpPr/>
            <p:nvPr/>
          </p:nvSpPr>
          <p:spPr>
            <a:xfrm>
              <a:off x="6960125" y="3782250"/>
              <a:ext cx="60825" cy="60825"/>
            </a:xfrm>
            <a:custGeom>
              <a:avLst/>
              <a:gdLst/>
              <a:ahLst/>
              <a:cxnLst/>
              <a:rect l="l" t="t" r="r" b="b"/>
              <a:pathLst>
                <a:path w="2433" h="2433" extrusionOk="0">
                  <a:moveTo>
                    <a:pt x="1216" y="1"/>
                  </a:moveTo>
                  <a:lnTo>
                    <a:pt x="0" y="1217"/>
                  </a:lnTo>
                  <a:lnTo>
                    <a:pt x="1216" y="2433"/>
                  </a:lnTo>
                  <a:lnTo>
                    <a:pt x="2432" y="1217"/>
                  </a:lnTo>
                  <a:lnTo>
                    <a:pt x="1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9"/>
            <p:cNvSpPr/>
            <p:nvPr/>
          </p:nvSpPr>
          <p:spPr>
            <a:xfrm>
              <a:off x="6960125" y="3669025"/>
              <a:ext cx="60825" cy="60075"/>
            </a:xfrm>
            <a:custGeom>
              <a:avLst/>
              <a:gdLst/>
              <a:ahLst/>
              <a:cxnLst/>
              <a:rect l="l" t="t" r="r" b="b"/>
              <a:pathLst>
                <a:path w="2433" h="2403" extrusionOk="0">
                  <a:moveTo>
                    <a:pt x="1216" y="1"/>
                  </a:moveTo>
                  <a:lnTo>
                    <a:pt x="0" y="1186"/>
                  </a:lnTo>
                  <a:lnTo>
                    <a:pt x="1216" y="2402"/>
                  </a:lnTo>
                  <a:lnTo>
                    <a:pt x="2432" y="1186"/>
                  </a:lnTo>
                  <a:lnTo>
                    <a:pt x="1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9"/>
            <p:cNvSpPr/>
            <p:nvPr/>
          </p:nvSpPr>
          <p:spPr>
            <a:xfrm>
              <a:off x="6960125" y="3555050"/>
              <a:ext cx="60050" cy="60050"/>
            </a:xfrm>
            <a:custGeom>
              <a:avLst/>
              <a:gdLst/>
              <a:ahLst/>
              <a:cxnLst/>
              <a:rect l="l" t="t" r="r" b="b"/>
              <a:pathLst>
                <a:path w="2402" h="2402" extrusionOk="0">
                  <a:moveTo>
                    <a:pt x="1186" y="1"/>
                  </a:moveTo>
                  <a:lnTo>
                    <a:pt x="0" y="1186"/>
                  </a:lnTo>
                  <a:lnTo>
                    <a:pt x="1216" y="2402"/>
                  </a:lnTo>
                  <a:lnTo>
                    <a:pt x="2402" y="1216"/>
                  </a:lnTo>
                  <a:lnTo>
                    <a:pt x="11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9"/>
            <p:cNvSpPr/>
            <p:nvPr/>
          </p:nvSpPr>
          <p:spPr>
            <a:xfrm>
              <a:off x="6960125" y="3441075"/>
              <a:ext cx="60050" cy="60050"/>
            </a:xfrm>
            <a:custGeom>
              <a:avLst/>
              <a:gdLst/>
              <a:ahLst/>
              <a:cxnLst/>
              <a:rect l="l" t="t" r="r" b="b"/>
              <a:pathLst>
                <a:path w="2402" h="2402" extrusionOk="0">
                  <a:moveTo>
                    <a:pt x="1186" y="0"/>
                  </a:moveTo>
                  <a:lnTo>
                    <a:pt x="0" y="1216"/>
                  </a:lnTo>
                  <a:lnTo>
                    <a:pt x="1186" y="2402"/>
                  </a:lnTo>
                  <a:lnTo>
                    <a:pt x="2402" y="1216"/>
                  </a:lnTo>
                  <a:lnTo>
                    <a:pt x="11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9"/>
            <p:cNvSpPr/>
            <p:nvPr/>
          </p:nvSpPr>
          <p:spPr>
            <a:xfrm>
              <a:off x="6959375" y="3327075"/>
              <a:ext cx="60800" cy="60825"/>
            </a:xfrm>
            <a:custGeom>
              <a:avLst/>
              <a:gdLst/>
              <a:ahLst/>
              <a:cxnLst/>
              <a:rect l="l" t="t" r="r" b="b"/>
              <a:pathLst>
                <a:path w="2432" h="2433" extrusionOk="0">
                  <a:moveTo>
                    <a:pt x="1216" y="1"/>
                  </a:moveTo>
                  <a:lnTo>
                    <a:pt x="0" y="1217"/>
                  </a:lnTo>
                  <a:lnTo>
                    <a:pt x="1216" y="2433"/>
                  </a:lnTo>
                  <a:lnTo>
                    <a:pt x="2432" y="1217"/>
                  </a:lnTo>
                  <a:lnTo>
                    <a:pt x="1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9"/>
            <p:cNvSpPr/>
            <p:nvPr/>
          </p:nvSpPr>
          <p:spPr>
            <a:xfrm>
              <a:off x="7076375" y="4920575"/>
              <a:ext cx="60075" cy="60050"/>
            </a:xfrm>
            <a:custGeom>
              <a:avLst/>
              <a:gdLst/>
              <a:ahLst/>
              <a:cxnLst/>
              <a:rect l="l" t="t" r="r" b="b"/>
              <a:pathLst>
                <a:path w="2403" h="2402" extrusionOk="0">
                  <a:moveTo>
                    <a:pt x="1217" y="0"/>
                  </a:moveTo>
                  <a:lnTo>
                    <a:pt x="1" y="1186"/>
                  </a:lnTo>
                  <a:lnTo>
                    <a:pt x="1217" y="2402"/>
                  </a:lnTo>
                  <a:lnTo>
                    <a:pt x="2402" y="1186"/>
                  </a:lnTo>
                  <a:lnTo>
                    <a:pt x="1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9"/>
            <p:cNvSpPr/>
            <p:nvPr/>
          </p:nvSpPr>
          <p:spPr>
            <a:xfrm>
              <a:off x="7076375" y="4806600"/>
              <a:ext cx="60075" cy="60050"/>
            </a:xfrm>
            <a:custGeom>
              <a:avLst/>
              <a:gdLst/>
              <a:ahLst/>
              <a:cxnLst/>
              <a:rect l="l" t="t" r="r" b="b"/>
              <a:pathLst>
                <a:path w="2403" h="2402" extrusionOk="0">
                  <a:moveTo>
                    <a:pt x="1186" y="0"/>
                  </a:moveTo>
                  <a:lnTo>
                    <a:pt x="1" y="1216"/>
                  </a:lnTo>
                  <a:lnTo>
                    <a:pt x="1186" y="2401"/>
                  </a:lnTo>
                  <a:lnTo>
                    <a:pt x="2402" y="1216"/>
                  </a:lnTo>
                  <a:lnTo>
                    <a:pt x="11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9"/>
            <p:cNvSpPr/>
            <p:nvPr/>
          </p:nvSpPr>
          <p:spPr>
            <a:xfrm>
              <a:off x="7075625" y="4692600"/>
              <a:ext cx="60825" cy="60825"/>
            </a:xfrm>
            <a:custGeom>
              <a:avLst/>
              <a:gdLst/>
              <a:ahLst/>
              <a:cxnLst/>
              <a:rect l="l" t="t" r="r" b="b"/>
              <a:pathLst>
                <a:path w="2433" h="2433" extrusionOk="0">
                  <a:moveTo>
                    <a:pt x="1216" y="1"/>
                  </a:moveTo>
                  <a:lnTo>
                    <a:pt x="1" y="1217"/>
                  </a:lnTo>
                  <a:lnTo>
                    <a:pt x="1216" y="2432"/>
                  </a:lnTo>
                  <a:lnTo>
                    <a:pt x="2432" y="1217"/>
                  </a:lnTo>
                  <a:lnTo>
                    <a:pt x="1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9"/>
            <p:cNvSpPr/>
            <p:nvPr/>
          </p:nvSpPr>
          <p:spPr>
            <a:xfrm>
              <a:off x="7075625" y="4579375"/>
              <a:ext cx="60050" cy="60075"/>
            </a:xfrm>
            <a:custGeom>
              <a:avLst/>
              <a:gdLst/>
              <a:ahLst/>
              <a:cxnLst/>
              <a:rect l="l" t="t" r="r" b="b"/>
              <a:pathLst>
                <a:path w="2402" h="2403" extrusionOk="0">
                  <a:moveTo>
                    <a:pt x="1216" y="1"/>
                  </a:moveTo>
                  <a:lnTo>
                    <a:pt x="1" y="1186"/>
                  </a:lnTo>
                  <a:lnTo>
                    <a:pt x="1216" y="2402"/>
                  </a:lnTo>
                  <a:lnTo>
                    <a:pt x="2402" y="1186"/>
                  </a:lnTo>
                  <a:lnTo>
                    <a:pt x="1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9"/>
            <p:cNvSpPr/>
            <p:nvPr/>
          </p:nvSpPr>
          <p:spPr>
            <a:xfrm>
              <a:off x="7075625" y="4465400"/>
              <a:ext cx="60050" cy="60050"/>
            </a:xfrm>
            <a:custGeom>
              <a:avLst/>
              <a:gdLst/>
              <a:ahLst/>
              <a:cxnLst/>
              <a:rect l="l" t="t" r="r" b="b"/>
              <a:pathLst>
                <a:path w="2402" h="2402" extrusionOk="0">
                  <a:moveTo>
                    <a:pt x="1186" y="1"/>
                  </a:moveTo>
                  <a:lnTo>
                    <a:pt x="1" y="1216"/>
                  </a:lnTo>
                  <a:lnTo>
                    <a:pt x="1216" y="2402"/>
                  </a:lnTo>
                  <a:lnTo>
                    <a:pt x="2402" y="1216"/>
                  </a:lnTo>
                  <a:lnTo>
                    <a:pt x="11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9"/>
            <p:cNvSpPr/>
            <p:nvPr/>
          </p:nvSpPr>
          <p:spPr>
            <a:xfrm>
              <a:off x="7075625" y="4351425"/>
              <a:ext cx="60050" cy="60050"/>
            </a:xfrm>
            <a:custGeom>
              <a:avLst/>
              <a:gdLst/>
              <a:ahLst/>
              <a:cxnLst/>
              <a:rect l="l" t="t" r="r" b="b"/>
              <a:pathLst>
                <a:path w="2402" h="2402" extrusionOk="0">
                  <a:moveTo>
                    <a:pt x="1186" y="0"/>
                  </a:moveTo>
                  <a:lnTo>
                    <a:pt x="1" y="1216"/>
                  </a:lnTo>
                  <a:lnTo>
                    <a:pt x="1186" y="2401"/>
                  </a:lnTo>
                  <a:lnTo>
                    <a:pt x="2402" y="1216"/>
                  </a:lnTo>
                  <a:lnTo>
                    <a:pt x="11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9"/>
            <p:cNvSpPr/>
            <p:nvPr/>
          </p:nvSpPr>
          <p:spPr>
            <a:xfrm>
              <a:off x="7074875" y="4237425"/>
              <a:ext cx="60800" cy="60825"/>
            </a:xfrm>
            <a:custGeom>
              <a:avLst/>
              <a:gdLst/>
              <a:ahLst/>
              <a:cxnLst/>
              <a:rect l="l" t="t" r="r" b="b"/>
              <a:pathLst>
                <a:path w="2432" h="2433" extrusionOk="0">
                  <a:moveTo>
                    <a:pt x="1216" y="1"/>
                  </a:moveTo>
                  <a:lnTo>
                    <a:pt x="0" y="1217"/>
                  </a:lnTo>
                  <a:lnTo>
                    <a:pt x="1216" y="2433"/>
                  </a:lnTo>
                  <a:lnTo>
                    <a:pt x="2432" y="1217"/>
                  </a:lnTo>
                  <a:lnTo>
                    <a:pt x="1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9"/>
            <p:cNvSpPr/>
            <p:nvPr/>
          </p:nvSpPr>
          <p:spPr>
            <a:xfrm>
              <a:off x="7074875" y="4124200"/>
              <a:ext cx="60050" cy="60075"/>
            </a:xfrm>
            <a:custGeom>
              <a:avLst/>
              <a:gdLst/>
              <a:ahLst/>
              <a:cxnLst/>
              <a:rect l="l" t="t" r="r" b="b"/>
              <a:pathLst>
                <a:path w="2402" h="2403" extrusionOk="0">
                  <a:moveTo>
                    <a:pt x="1216" y="1"/>
                  </a:moveTo>
                  <a:lnTo>
                    <a:pt x="0" y="1186"/>
                  </a:lnTo>
                  <a:lnTo>
                    <a:pt x="1216" y="2402"/>
                  </a:lnTo>
                  <a:lnTo>
                    <a:pt x="2401" y="1186"/>
                  </a:lnTo>
                  <a:lnTo>
                    <a:pt x="1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9"/>
            <p:cNvSpPr/>
            <p:nvPr/>
          </p:nvSpPr>
          <p:spPr>
            <a:xfrm>
              <a:off x="7074875" y="4010225"/>
              <a:ext cx="60050" cy="60050"/>
            </a:xfrm>
            <a:custGeom>
              <a:avLst/>
              <a:gdLst/>
              <a:ahLst/>
              <a:cxnLst/>
              <a:rect l="l" t="t" r="r" b="b"/>
              <a:pathLst>
                <a:path w="2402" h="2402" extrusionOk="0">
                  <a:moveTo>
                    <a:pt x="1186" y="1"/>
                  </a:moveTo>
                  <a:lnTo>
                    <a:pt x="0" y="1216"/>
                  </a:lnTo>
                  <a:lnTo>
                    <a:pt x="1186" y="2402"/>
                  </a:lnTo>
                  <a:lnTo>
                    <a:pt x="2401" y="1216"/>
                  </a:lnTo>
                  <a:lnTo>
                    <a:pt x="11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9"/>
            <p:cNvSpPr/>
            <p:nvPr/>
          </p:nvSpPr>
          <p:spPr>
            <a:xfrm>
              <a:off x="7074100" y="3896250"/>
              <a:ext cx="60825" cy="60800"/>
            </a:xfrm>
            <a:custGeom>
              <a:avLst/>
              <a:gdLst/>
              <a:ahLst/>
              <a:cxnLst/>
              <a:rect l="l" t="t" r="r" b="b"/>
              <a:pathLst>
                <a:path w="2433" h="2432" extrusionOk="0">
                  <a:moveTo>
                    <a:pt x="1217" y="0"/>
                  </a:moveTo>
                  <a:lnTo>
                    <a:pt x="1" y="1216"/>
                  </a:lnTo>
                  <a:lnTo>
                    <a:pt x="1217" y="2432"/>
                  </a:lnTo>
                  <a:lnTo>
                    <a:pt x="2432" y="1216"/>
                  </a:lnTo>
                  <a:lnTo>
                    <a:pt x="1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9"/>
            <p:cNvSpPr/>
            <p:nvPr/>
          </p:nvSpPr>
          <p:spPr>
            <a:xfrm>
              <a:off x="7074100" y="3783025"/>
              <a:ext cx="60825" cy="60050"/>
            </a:xfrm>
            <a:custGeom>
              <a:avLst/>
              <a:gdLst/>
              <a:ahLst/>
              <a:cxnLst/>
              <a:rect l="l" t="t" r="r" b="b"/>
              <a:pathLst>
                <a:path w="2433" h="2402" extrusionOk="0">
                  <a:moveTo>
                    <a:pt x="1217" y="0"/>
                  </a:moveTo>
                  <a:lnTo>
                    <a:pt x="1" y="1186"/>
                  </a:lnTo>
                  <a:lnTo>
                    <a:pt x="1217" y="2402"/>
                  </a:lnTo>
                  <a:lnTo>
                    <a:pt x="2432" y="1186"/>
                  </a:lnTo>
                  <a:lnTo>
                    <a:pt x="1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9"/>
            <p:cNvSpPr/>
            <p:nvPr/>
          </p:nvSpPr>
          <p:spPr>
            <a:xfrm>
              <a:off x="7074100" y="3669025"/>
              <a:ext cx="60050" cy="60075"/>
            </a:xfrm>
            <a:custGeom>
              <a:avLst/>
              <a:gdLst/>
              <a:ahLst/>
              <a:cxnLst/>
              <a:rect l="l" t="t" r="r" b="b"/>
              <a:pathLst>
                <a:path w="2402" h="2403" extrusionOk="0">
                  <a:moveTo>
                    <a:pt x="1186" y="1"/>
                  </a:moveTo>
                  <a:lnTo>
                    <a:pt x="1" y="1186"/>
                  </a:lnTo>
                  <a:lnTo>
                    <a:pt x="1217" y="2402"/>
                  </a:lnTo>
                  <a:lnTo>
                    <a:pt x="2402" y="1217"/>
                  </a:lnTo>
                  <a:lnTo>
                    <a:pt x="11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9"/>
            <p:cNvSpPr/>
            <p:nvPr/>
          </p:nvSpPr>
          <p:spPr>
            <a:xfrm>
              <a:off x="7074100" y="3555050"/>
              <a:ext cx="60050" cy="60050"/>
            </a:xfrm>
            <a:custGeom>
              <a:avLst/>
              <a:gdLst/>
              <a:ahLst/>
              <a:cxnLst/>
              <a:rect l="l" t="t" r="r" b="b"/>
              <a:pathLst>
                <a:path w="2402" h="2402" extrusionOk="0">
                  <a:moveTo>
                    <a:pt x="1186" y="1"/>
                  </a:moveTo>
                  <a:lnTo>
                    <a:pt x="1" y="1216"/>
                  </a:lnTo>
                  <a:lnTo>
                    <a:pt x="1186" y="2402"/>
                  </a:lnTo>
                  <a:lnTo>
                    <a:pt x="2402" y="1216"/>
                  </a:lnTo>
                  <a:lnTo>
                    <a:pt x="11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9"/>
            <p:cNvSpPr/>
            <p:nvPr/>
          </p:nvSpPr>
          <p:spPr>
            <a:xfrm>
              <a:off x="7073350" y="3441075"/>
              <a:ext cx="60800" cy="60800"/>
            </a:xfrm>
            <a:custGeom>
              <a:avLst/>
              <a:gdLst/>
              <a:ahLst/>
              <a:cxnLst/>
              <a:rect l="l" t="t" r="r" b="b"/>
              <a:pathLst>
                <a:path w="2432" h="2432" extrusionOk="0">
                  <a:moveTo>
                    <a:pt x="1216" y="0"/>
                  </a:moveTo>
                  <a:lnTo>
                    <a:pt x="0" y="1216"/>
                  </a:lnTo>
                  <a:lnTo>
                    <a:pt x="1216" y="2432"/>
                  </a:lnTo>
                  <a:lnTo>
                    <a:pt x="2432" y="1216"/>
                  </a:lnTo>
                  <a:lnTo>
                    <a:pt x="1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9"/>
            <p:cNvSpPr/>
            <p:nvPr/>
          </p:nvSpPr>
          <p:spPr>
            <a:xfrm>
              <a:off x="7073350" y="3327850"/>
              <a:ext cx="60050" cy="60050"/>
            </a:xfrm>
            <a:custGeom>
              <a:avLst/>
              <a:gdLst/>
              <a:ahLst/>
              <a:cxnLst/>
              <a:rect l="l" t="t" r="r" b="b"/>
              <a:pathLst>
                <a:path w="2402" h="2402" extrusionOk="0">
                  <a:moveTo>
                    <a:pt x="1216" y="0"/>
                  </a:moveTo>
                  <a:lnTo>
                    <a:pt x="0" y="1186"/>
                  </a:lnTo>
                  <a:lnTo>
                    <a:pt x="1216" y="2402"/>
                  </a:lnTo>
                  <a:lnTo>
                    <a:pt x="2402" y="1186"/>
                  </a:lnTo>
                  <a:lnTo>
                    <a:pt x="1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 name="Google Shape;211;p9"/>
          <p:cNvGrpSpPr/>
          <p:nvPr/>
        </p:nvGrpSpPr>
        <p:grpSpPr>
          <a:xfrm>
            <a:off x="-457207" y="-241163"/>
            <a:ext cx="1783638" cy="1104129"/>
            <a:chOff x="3916750" y="1152275"/>
            <a:chExt cx="1286525" cy="796400"/>
          </a:xfrm>
        </p:grpSpPr>
        <p:sp>
          <p:nvSpPr>
            <p:cNvPr id="212" name="Google Shape;212;p9"/>
            <p:cNvSpPr/>
            <p:nvPr/>
          </p:nvSpPr>
          <p:spPr>
            <a:xfrm>
              <a:off x="3916750" y="1351375"/>
              <a:ext cx="642125" cy="597300"/>
            </a:xfrm>
            <a:custGeom>
              <a:avLst/>
              <a:gdLst/>
              <a:ahLst/>
              <a:cxnLst/>
              <a:rect l="l" t="t" r="r" b="b"/>
              <a:pathLst>
                <a:path w="25685" h="23892" extrusionOk="0">
                  <a:moveTo>
                    <a:pt x="23892" y="0"/>
                  </a:moveTo>
                  <a:lnTo>
                    <a:pt x="1" y="23891"/>
                  </a:lnTo>
                  <a:lnTo>
                    <a:pt x="1764" y="23891"/>
                  </a:lnTo>
                  <a:lnTo>
                    <a:pt x="25685"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9"/>
            <p:cNvSpPr/>
            <p:nvPr/>
          </p:nvSpPr>
          <p:spPr>
            <a:xfrm>
              <a:off x="4445650" y="1152275"/>
              <a:ext cx="757625" cy="712800"/>
            </a:xfrm>
            <a:custGeom>
              <a:avLst/>
              <a:gdLst/>
              <a:ahLst/>
              <a:cxnLst/>
              <a:rect l="l" t="t" r="r" b="b"/>
              <a:pathLst>
                <a:path w="30305" h="28512" extrusionOk="0">
                  <a:moveTo>
                    <a:pt x="28511" y="1"/>
                  </a:moveTo>
                  <a:lnTo>
                    <a:pt x="0" y="28512"/>
                  </a:lnTo>
                  <a:lnTo>
                    <a:pt x="1793" y="28512"/>
                  </a:lnTo>
                  <a:lnTo>
                    <a:pt x="3030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 name="Google Shape;214;p9"/>
          <p:cNvGrpSpPr/>
          <p:nvPr/>
        </p:nvGrpSpPr>
        <p:grpSpPr>
          <a:xfrm>
            <a:off x="-220022" y="4429689"/>
            <a:ext cx="1412021" cy="818272"/>
            <a:chOff x="2127200" y="4244475"/>
            <a:chExt cx="1103400" cy="639425"/>
          </a:xfrm>
        </p:grpSpPr>
        <p:sp>
          <p:nvSpPr>
            <p:cNvPr id="215" name="Google Shape;215;p9"/>
            <p:cNvSpPr/>
            <p:nvPr/>
          </p:nvSpPr>
          <p:spPr>
            <a:xfrm>
              <a:off x="2127200" y="4244475"/>
              <a:ext cx="688500" cy="639425"/>
            </a:xfrm>
            <a:custGeom>
              <a:avLst/>
              <a:gdLst/>
              <a:ahLst/>
              <a:cxnLst/>
              <a:rect l="l" t="t" r="r" b="b"/>
              <a:pathLst>
                <a:path w="27540" h="25577" extrusionOk="0">
                  <a:moveTo>
                    <a:pt x="13733" y="1"/>
                  </a:moveTo>
                  <a:cubicBezTo>
                    <a:pt x="7598" y="1"/>
                    <a:pt x="2193" y="4441"/>
                    <a:pt x="1156" y="10722"/>
                  </a:cubicBezTo>
                  <a:cubicBezTo>
                    <a:pt x="1" y="17683"/>
                    <a:pt x="4742" y="24248"/>
                    <a:pt x="11703" y="25403"/>
                  </a:cubicBezTo>
                  <a:cubicBezTo>
                    <a:pt x="12407" y="25520"/>
                    <a:pt x="13107" y="25576"/>
                    <a:pt x="13798" y="25576"/>
                  </a:cubicBezTo>
                  <a:cubicBezTo>
                    <a:pt x="19942" y="25576"/>
                    <a:pt x="25373" y="21113"/>
                    <a:pt x="26384" y="14856"/>
                  </a:cubicBezTo>
                  <a:cubicBezTo>
                    <a:pt x="27539" y="7895"/>
                    <a:pt x="22828" y="1299"/>
                    <a:pt x="15837" y="175"/>
                  </a:cubicBezTo>
                  <a:cubicBezTo>
                    <a:pt x="15130" y="57"/>
                    <a:pt x="14427" y="1"/>
                    <a:pt x="13733" y="1"/>
                  </a:cubicBez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9"/>
            <p:cNvSpPr/>
            <p:nvPr/>
          </p:nvSpPr>
          <p:spPr>
            <a:xfrm>
              <a:off x="2415200" y="4589275"/>
              <a:ext cx="815400" cy="107150"/>
            </a:xfrm>
            <a:custGeom>
              <a:avLst/>
              <a:gdLst/>
              <a:ahLst/>
              <a:cxnLst/>
              <a:rect l="l" t="t" r="r" b="b"/>
              <a:pathLst>
                <a:path w="32616" h="4286" extrusionOk="0">
                  <a:moveTo>
                    <a:pt x="8299" y="0"/>
                  </a:moveTo>
                  <a:lnTo>
                    <a:pt x="4317" y="3100"/>
                  </a:lnTo>
                  <a:lnTo>
                    <a:pt x="578" y="213"/>
                  </a:lnTo>
                  <a:lnTo>
                    <a:pt x="1" y="973"/>
                  </a:lnTo>
                  <a:lnTo>
                    <a:pt x="4317" y="4286"/>
                  </a:lnTo>
                  <a:lnTo>
                    <a:pt x="8299" y="1185"/>
                  </a:lnTo>
                  <a:lnTo>
                    <a:pt x="12311" y="4286"/>
                  </a:lnTo>
                  <a:lnTo>
                    <a:pt x="16323" y="1185"/>
                  </a:lnTo>
                  <a:lnTo>
                    <a:pt x="20335" y="4286"/>
                  </a:lnTo>
                  <a:lnTo>
                    <a:pt x="24317" y="1185"/>
                  </a:lnTo>
                  <a:lnTo>
                    <a:pt x="28329" y="4286"/>
                  </a:lnTo>
                  <a:lnTo>
                    <a:pt x="32615" y="973"/>
                  </a:lnTo>
                  <a:lnTo>
                    <a:pt x="32038" y="213"/>
                  </a:lnTo>
                  <a:lnTo>
                    <a:pt x="28329" y="3100"/>
                  </a:lnTo>
                  <a:lnTo>
                    <a:pt x="24317" y="0"/>
                  </a:lnTo>
                  <a:lnTo>
                    <a:pt x="20335" y="3100"/>
                  </a:lnTo>
                  <a:lnTo>
                    <a:pt x="16323" y="0"/>
                  </a:lnTo>
                  <a:lnTo>
                    <a:pt x="12311" y="3100"/>
                  </a:lnTo>
                  <a:lnTo>
                    <a:pt x="8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 name="Google Shape;217;p9"/>
          <p:cNvGrpSpPr/>
          <p:nvPr/>
        </p:nvGrpSpPr>
        <p:grpSpPr>
          <a:xfrm flipH="1">
            <a:off x="8494313" y="1529363"/>
            <a:ext cx="1217375" cy="1247275"/>
            <a:chOff x="4982125" y="3190650"/>
            <a:chExt cx="1217375" cy="1247275"/>
          </a:xfrm>
        </p:grpSpPr>
        <p:sp>
          <p:nvSpPr>
            <p:cNvPr id="218" name="Google Shape;218;p9"/>
            <p:cNvSpPr/>
            <p:nvPr/>
          </p:nvSpPr>
          <p:spPr>
            <a:xfrm>
              <a:off x="5193375" y="3190650"/>
              <a:ext cx="722675" cy="1247275"/>
            </a:xfrm>
            <a:custGeom>
              <a:avLst/>
              <a:gdLst/>
              <a:ahLst/>
              <a:cxnLst/>
              <a:rect l="l" t="t" r="r" b="b"/>
              <a:pathLst>
                <a:path w="28907" h="49891" extrusionOk="0">
                  <a:moveTo>
                    <a:pt x="4006" y="0"/>
                  </a:moveTo>
                  <a:cubicBezTo>
                    <a:pt x="2688" y="0"/>
                    <a:pt x="1350" y="105"/>
                    <a:pt x="0" y="321"/>
                  </a:cubicBezTo>
                  <a:lnTo>
                    <a:pt x="0" y="49562"/>
                  </a:lnTo>
                  <a:cubicBezTo>
                    <a:pt x="1364" y="49783"/>
                    <a:pt x="2716" y="49890"/>
                    <a:pt x="4048" y="49890"/>
                  </a:cubicBezTo>
                  <a:cubicBezTo>
                    <a:pt x="17527" y="49890"/>
                    <a:pt x="28907" y="38939"/>
                    <a:pt x="28907" y="24942"/>
                  </a:cubicBezTo>
                  <a:cubicBezTo>
                    <a:pt x="28907" y="10957"/>
                    <a:pt x="17503" y="0"/>
                    <a:pt x="4006" y="0"/>
                  </a:cubicBezTo>
                  <a:close/>
                </a:path>
              </a:pathLst>
            </a:custGeom>
            <a:solidFill>
              <a:srgbClr val="AB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9"/>
            <p:cNvSpPr/>
            <p:nvPr/>
          </p:nvSpPr>
          <p:spPr>
            <a:xfrm>
              <a:off x="4982125" y="3495025"/>
              <a:ext cx="1092750" cy="38025"/>
            </a:xfrm>
            <a:custGeom>
              <a:avLst/>
              <a:gdLst/>
              <a:ahLst/>
              <a:cxnLst/>
              <a:rect l="l" t="t" r="r" b="b"/>
              <a:pathLst>
                <a:path w="43710" h="1521" extrusionOk="0">
                  <a:moveTo>
                    <a:pt x="0" y="0"/>
                  </a:moveTo>
                  <a:lnTo>
                    <a:pt x="0" y="1520"/>
                  </a:lnTo>
                  <a:lnTo>
                    <a:pt x="43709" y="1520"/>
                  </a:lnTo>
                  <a:lnTo>
                    <a:pt x="43709" y="0"/>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9"/>
            <p:cNvSpPr/>
            <p:nvPr/>
          </p:nvSpPr>
          <p:spPr>
            <a:xfrm>
              <a:off x="5439575" y="3662950"/>
              <a:ext cx="759925" cy="38025"/>
            </a:xfrm>
            <a:custGeom>
              <a:avLst/>
              <a:gdLst/>
              <a:ahLst/>
              <a:cxnLst/>
              <a:rect l="l" t="t" r="r" b="b"/>
              <a:pathLst>
                <a:path w="30397" h="1521" extrusionOk="0">
                  <a:moveTo>
                    <a:pt x="1" y="1"/>
                  </a:moveTo>
                  <a:lnTo>
                    <a:pt x="1" y="1521"/>
                  </a:lnTo>
                  <a:lnTo>
                    <a:pt x="30396" y="1521"/>
                  </a:lnTo>
                  <a:lnTo>
                    <a:pt x="30396"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 name="Google Shape;221;p9"/>
          <p:cNvGrpSpPr/>
          <p:nvPr/>
        </p:nvGrpSpPr>
        <p:grpSpPr>
          <a:xfrm>
            <a:off x="8101418" y="4399374"/>
            <a:ext cx="1478838" cy="1104129"/>
            <a:chOff x="4136600" y="1152275"/>
            <a:chExt cx="1066675" cy="796400"/>
          </a:xfrm>
        </p:grpSpPr>
        <p:sp>
          <p:nvSpPr>
            <p:cNvPr id="222" name="Google Shape;222;p9"/>
            <p:cNvSpPr/>
            <p:nvPr/>
          </p:nvSpPr>
          <p:spPr>
            <a:xfrm>
              <a:off x="4136600" y="1351375"/>
              <a:ext cx="642125" cy="597300"/>
            </a:xfrm>
            <a:custGeom>
              <a:avLst/>
              <a:gdLst/>
              <a:ahLst/>
              <a:cxnLst/>
              <a:rect l="l" t="t" r="r" b="b"/>
              <a:pathLst>
                <a:path w="25685" h="23892" extrusionOk="0">
                  <a:moveTo>
                    <a:pt x="23892" y="0"/>
                  </a:moveTo>
                  <a:lnTo>
                    <a:pt x="1" y="23891"/>
                  </a:lnTo>
                  <a:lnTo>
                    <a:pt x="1764" y="23891"/>
                  </a:lnTo>
                  <a:lnTo>
                    <a:pt x="25685" y="0"/>
                  </a:lnTo>
                  <a:close/>
                </a:path>
              </a:pathLst>
            </a:custGeom>
            <a:solidFill>
              <a:srgbClr val="AB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9"/>
            <p:cNvSpPr/>
            <p:nvPr/>
          </p:nvSpPr>
          <p:spPr>
            <a:xfrm>
              <a:off x="4445650" y="1152275"/>
              <a:ext cx="757625" cy="712800"/>
            </a:xfrm>
            <a:custGeom>
              <a:avLst/>
              <a:gdLst/>
              <a:ahLst/>
              <a:cxnLst/>
              <a:rect l="l" t="t" r="r" b="b"/>
              <a:pathLst>
                <a:path w="30305" h="28512" extrusionOk="0">
                  <a:moveTo>
                    <a:pt x="28511" y="1"/>
                  </a:moveTo>
                  <a:lnTo>
                    <a:pt x="0" y="28512"/>
                  </a:lnTo>
                  <a:lnTo>
                    <a:pt x="1793" y="28512"/>
                  </a:lnTo>
                  <a:lnTo>
                    <a:pt x="30305" y="1"/>
                  </a:lnTo>
                  <a:close/>
                </a:path>
              </a:pathLst>
            </a:custGeom>
            <a:solidFill>
              <a:srgbClr val="AB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24"/>
        <p:cNvGrpSpPr/>
        <p:nvPr/>
      </p:nvGrpSpPr>
      <p:grpSpPr>
        <a:xfrm>
          <a:off x="0" y="0"/>
          <a:ext cx="0" cy="0"/>
          <a:chOff x="0" y="0"/>
          <a:chExt cx="0" cy="0"/>
        </a:xfrm>
      </p:grpSpPr>
      <p:sp>
        <p:nvSpPr>
          <p:cNvPr id="225" name="Google Shape;225;p10"/>
          <p:cNvSpPr txBox="1">
            <a:spLocks noGrp="1"/>
          </p:cNvSpPr>
          <p:nvPr>
            <p:ph type="body" idx="1"/>
          </p:nvPr>
        </p:nvSpPr>
        <p:spPr>
          <a:xfrm>
            <a:off x="1127650" y="658675"/>
            <a:ext cx="2742900" cy="18264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lt1"/>
              </a:buClr>
              <a:buSzPts val="1600"/>
              <a:buNone/>
              <a:defRPr sz="3600">
                <a:solidFill>
                  <a:schemeClr val="lt1"/>
                </a:solidFill>
                <a:latin typeface="Bebas Neue"/>
                <a:ea typeface="Bebas Neue"/>
                <a:cs typeface="Bebas Neue"/>
                <a:sym typeface="Bebas Neue"/>
              </a:defRPr>
            </a:lvl1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9.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accent3"/>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800" cy="10116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Clr>
                <a:srgbClr val="FFFFFF"/>
              </a:buClr>
              <a:buSzPts val="3800"/>
              <a:buFont typeface="Bebas Neue"/>
              <a:buNone/>
              <a:defRPr sz="3800">
                <a:solidFill>
                  <a:srgbClr val="FFFFFF"/>
                </a:solidFill>
                <a:latin typeface="Bebas Neue"/>
                <a:ea typeface="Bebas Neue"/>
                <a:cs typeface="Bebas Neue"/>
                <a:sym typeface="Bebas Neue"/>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713225" y="1680250"/>
            <a:ext cx="7717800" cy="2888400"/>
          </a:xfrm>
          <a:prstGeom prst="rect">
            <a:avLst/>
          </a:prstGeom>
          <a:noFill/>
          <a:ln>
            <a:noFill/>
          </a:ln>
        </p:spPr>
        <p:txBody>
          <a:bodyPr spcFirstLastPara="1" wrap="square" lIns="91425" tIns="91425" rIns="91425" bIns="91425" anchor="t" anchorCtr="0">
            <a:noAutofit/>
          </a:bodyPr>
          <a:lstStyle>
            <a:lvl1pPr marL="457200" lvl="0" indent="-330200">
              <a:lnSpc>
                <a:spcPct val="100000"/>
              </a:lnSpc>
              <a:spcBef>
                <a:spcPts val="0"/>
              </a:spcBef>
              <a:spcAft>
                <a:spcPts val="0"/>
              </a:spcAft>
              <a:buClr>
                <a:srgbClr val="FFFFFF"/>
              </a:buClr>
              <a:buSzPts val="1600"/>
              <a:buFont typeface="Nunito"/>
              <a:buChar char="●"/>
              <a:defRPr sz="1600">
                <a:solidFill>
                  <a:srgbClr val="FFFFFF"/>
                </a:solidFill>
                <a:latin typeface="Nunito"/>
                <a:ea typeface="Nunito"/>
                <a:cs typeface="Nunito"/>
                <a:sym typeface="Nunito"/>
              </a:defRPr>
            </a:lvl1pPr>
            <a:lvl2pPr marL="914400" lvl="1" indent="-330200">
              <a:lnSpc>
                <a:spcPct val="100000"/>
              </a:lnSpc>
              <a:spcBef>
                <a:spcPts val="1600"/>
              </a:spcBef>
              <a:spcAft>
                <a:spcPts val="0"/>
              </a:spcAft>
              <a:buClr>
                <a:srgbClr val="FFFFFF"/>
              </a:buClr>
              <a:buSzPts val="1600"/>
              <a:buFont typeface="Nunito"/>
              <a:buChar char="○"/>
              <a:defRPr sz="1600">
                <a:solidFill>
                  <a:srgbClr val="FFFFFF"/>
                </a:solidFill>
                <a:latin typeface="Nunito"/>
                <a:ea typeface="Nunito"/>
                <a:cs typeface="Nunito"/>
                <a:sym typeface="Nunito"/>
              </a:defRPr>
            </a:lvl2pPr>
            <a:lvl3pPr marL="1371600" lvl="2" indent="-330200">
              <a:lnSpc>
                <a:spcPct val="100000"/>
              </a:lnSpc>
              <a:spcBef>
                <a:spcPts val="1600"/>
              </a:spcBef>
              <a:spcAft>
                <a:spcPts val="0"/>
              </a:spcAft>
              <a:buClr>
                <a:srgbClr val="FFFFFF"/>
              </a:buClr>
              <a:buSzPts val="1600"/>
              <a:buFont typeface="Nunito"/>
              <a:buChar char="■"/>
              <a:defRPr sz="1600">
                <a:solidFill>
                  <a:srgbClr val="FFFFFF"/>
                </a:solidFill>
                <a:latin typeface="Nunito"/>
                <a:ea typeface="Nunito"/>
                <a:cs typeface="Nunito"/>
                <a:sym typeface="Nunito"/>
              </a:defRPr>
            </a:lvl3pPr>
            <a:lvl4pPr marL="1828800" lvl="3" indent="-330200">
              <a:lnSpc>
                <a:spcPct val="100000"/>
              </a:lnSpc>
              <a:spcBef>
                <a:spcPts val="1600"/>
              </a:spcBef>
              <a:spcAft>
                <a:spcPts val="0"/>
              </a:spcAft>
              <a:buClr>
                <a:srgbClr val="FFFFFF"/>
              </a:buClr>
              <a:buSzPts val="1600"/>
              <a:buFont typeface="Nunito"/>
              <a:buChar char="●"/>
              <a:defRPr sz="1600">
                <a:solidFill>
                  <a:srgbClr val="FFFFFF"/>
                </a:solidFill>
                <a:latin typeface="Nunito"/>
                <a:ea typeface="Nunito"/>
                <a:cs typeface="Nunito"/>
                <a:sym typeface="Nunito"/>
              </a:defRPr>
            </a:lvl4pPr>
            <a:lvl5pPr marL="2286000" lvl="4" indent="-330200">
              <a:lnSpc>
                <a:spcPct val="100000"/>
              </a:lnSpc>
              <a:spcBef>
                <a:spcPts val="1600"/>
              </a:spcBef>
              <a:spcAft>
                <a:spcPts val="0"/>
              </a:spcAft>
              <a:buClr>
                <a:srgbClr val="FFFFFF"/>
              </a:buClr>
              <a:buSzPts val="1600"/>
              <a:buFont typeface="Nunito"/>
              <a:buChar char="○"/>
              <a:defRPr sz="1600">
                <a:solidFill>
                  <a:srgbClr val="FFFFFF"/>
                </a:solidFill>
                <a:latin typeface="Nunito"/>
                <a:ea typeface="Nunito"/>
                <a:cs typeface="Nunito"/>
                <a:sym typeface="Nunito"/>
              </a:defRPr>
            </a:lvl5pPr>
            <a:lvl6pPr marL="2743200" lvl="5" indent="-330200">
              <a:lnSpc>
                <a:spcPct val="100000"/>
              </a:lnSpc>
              <a:spcBef>
                <a:spcPts val="1600"/>
              </a:spcBef>
              <a:spcAft>
                <a:spcPts val="0"/>
              </a:spcAft>
              <a:buClr>
                <a:srgbClr val="FFFFFF"/>
              </a:buClr>
              <a:buSzPts val="1600"/>
              <a:buFont typeface="Nunito"/>
              <a:buChar char="■"/>
              <a:defRPr sz="1600">
                <a:solidFill>
                  <a:srgbClr val="FFFFFF"/>
                </a:solidFill>
                <a:latin typeface="Nunito"/>
                <a:ea typeface="Nunito"/>
                <a:cs typeface="Nunito"/>
                <a:sym typeface="Nunito"/>
              </a:defRPr>
            </a:lvl6pPr>
            <a:lvl7pPr marL="3200400" lvl="6" indent="-330200">
              <a:lnSpc>
                <a:spcPct val="100000"/>
              </a:lnSpc>
              <a:spcBef>
                <a:spcPts val="1600"/>
              </a:spcBef>
              <a:spcAft>
                <a:spcPts val="0"/>
              </a:spcAft>
              <a:buClr>
                <a:srgbClr val="FFFFFF"/>
              </a:buClr>
              <a:buSzPts val="1600"/>
              <a:buFont typeface="Nunito"/>
              <a:buChar char="●"/>
              <a:defRPr sz="1600">
                <a:solidFill>
                  <a:srgbClr val="FFFFFF"/>
                </a:solidFill>
                <a:latin typeface="Nunito"/>
                <a:ea typeface="Nunito"/>
                <a:cs typeface="Nunito"/>
                <a:sym typeface="Nunito"/>
              </a:defRPr>
            </a:lvl7pPr>
            <a:lvl8pPr marL="3657600" lvl="7" indent="-330200">
              <a:lnSpc>
                <a:spcPct val="100000"/>
              </a:lnSpc>
              <a:spcBef>
                <a:spcPts val="1600"/>
              </a:spcBef>
              <a:spcAft>
                <a:spcPts val="0"/>
              </a:spcAft>
              <a:buClr>
                <a:srgbClr val="FFFFFF"/>
              </a:buClr>
              <a:buSzPts val="1600"/>
              <a:buFont typeface="Nunito"/>
              <a:buChar char="○"/>
              <a:defRPr sz="1600">
                <a:solidFill>
                  <a:srgbClr val="FFFFFF"/>
                </a:solidFill>
                <a:latin typeface="Nunito"/>
                <a:ea typeface="Nunito"/>
                <a:cs typeface="Nunito"/>
                <a:sym typeface="Nunito"/>
              </a:defRPr>
            </a:lvl8pPr>
            <a:lvl9pPr marL="4114800" lvl="8" indent="-330200">
              <a:lnSpc>
                <a:spcPct val="100000"/>
              </a:lnSpc>
              <a:spcBef>
                <a:spcPts val="1600"/>
              </a:spcBef>
              <a:spcAft>
                <a:spcPts val="1600"/>
              </a:spcAft>
              <a:buClr>
                <a:srgbClr val="FFFFFF"/>
              </a:buClr>
              <a:buSzPts val="1600"/>
              <a:buFont typeface="Nunito"/>
              <a:buChar char="■"/>
              <a:defRPr sz="1600">
                <a:solidFill>
                  <a:srgbClr val="FFFFFF"/>
                </a:solidFill>
                <a:latin typeface="Nunito"/>
                <a:ea typeface="Nunito"/>
                <a:cs typeface="Nunito"/>
                <a:sym typeface="Nuni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628"/>
        <p:cNvGrpSpPr/>
        <p:nvPr/>
      </p:nvGrpSpPr>
      <p:grpSpPr>
        <a:xfrm>
          <a:off x="0" y="0"/>
          <a:ext cx="0" cy="0"/>
          <a:chOff x="0" y="0"/>
          <a:chExt cx="0" cy="0"/>
        </a:xfrm>
      </p:grpSpPr>
      <p:sp>
        <p:nvSpPr>
          <p:cNvPr id="629" name="Google Shape;629;p30"/>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630" name="Google Shape;630;p30"/>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6"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632"/>
        <p:cNvGrpSpPr/>
        <p:nvPr/>
      </p:nvGrpSpPr>
      <p:grpSpPr>
        <a:xfrm>
          <a:off x="0" y="0"/>
          <a:ext cx="0" cy="0"/>
          <a:chOff x="0" y="0"/>
          <a:chExt cx="0" cy="0"/>
        </a:xfrm>
      </p:grpSpPr>
      <p:sp>
        <p:nvSpPr>
          <p:cNvPr id="633" name="Google Shape;633;p32"/>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634" name="Google Shape;634;p32"/>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7"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2.xml"/></Relationships>
</file>

<file path=ppt/slides/_rels/slide15.xml.rels><?xml version="1.0" encoding="UTF-8" standalone="yes"?>
<Relationships xmlns="http://schemas.openxmlformats.org/package/2006/relationships"><Relationship Id="rId3" Type="http://schemas.openxmlformats.org/officeDocument/2006/relationships/hyperlink" Target="https://docs.google.com/spreadsheets/d/13j4TOSDB0mwP-zNf9gsBoe_AXgOHxc2Y_pM6dbKGRIQ/copy" TargetMode="External"/><Relationship Id="rId2" Type="http://schemas.openxmlformats.org/officeDocument/2006/relationships/notesSlide" Target="../notesSlides/notesSlide15.xml"/><Relationship Id="rId1" Type="http://schemas.openxmlformats.org/officeDocument/2006/relationships/slideLayout" Target="../slideLayouts/slideLayout22.xml"/><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8.xml"/><Relationship Id="rId1" Type="http://schemas.openxmlformats.org/officeDocument/2006/relationships/slideLayout" Target="../slideLayouts/slideLayout2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8.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1.xml"/><Relationship Id="rId1" Type="http://schemas.openxmlformats.org/officeDocument/2006/relationships/slideLayout" Target="../slideLayouts/slideLayout9.xml"/></Relationships>
</file>

<file path=ppt/slides/_rels/slide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2.xml"/><Relationship Id="rId1" Type="http://schemas.openxmlformats.org/officeDocument/2006/relationships/slideLayout" Target="../slideLayouts/slideLayout6.xml"/><Relationship Id="rId5" Type="http://schemas.openxmlformats.org/officeDocument/2006/relationships/image" Target="../media/image7.png"/><Relationship Id="rId4" Type="http://schemas.openxmlformats.org/officeDocument/2006/relationships/image" Target="../media/image6.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4.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9.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hyperlink" Target="https://www.freepik.com/free-vector/geometrical-background-with-flat-shapes_6095670.htm/?utm_source=slidesgo_template&amp;utm_medium=referral-link&amp;utm_campaign=sg_resources&amp;utm_content=freepik" TargetMode="External"/><Relationship Id="rId2" Type="http://schemas.openxmlformats.org/officeDocument/2006/relationships/notesSlide" Target="../notesSlides/notesSlide30.xml"/><Relationship Id="rId1" Type="http://schemas.openxmlformats.org/officeDocument/2006/relationships/slideLayout" Target="../slideLayouts/slideLayout24.xml"/><Relationship Id="rId5" Type="http://schemas.openxmlformats.org/officeDocument/2006/relationships/hyperlink" Target="https://www.freepik.com/free-photo/pile-books-clock_1218372.htm#page=1&amp;query=students&amp;position=17utm" TargetMode="External"/><Relationship Id="rId4" Type="http://schemas.openxmlformats.org/officeDocument/2006/relationships/hyperlink" Target="https://www.freepik.com/free-photo/beautiful-young-woman-sitting-chair-reading-book_3279924.htm#page=1&amp;query=students&amp;position=21/?utm_source=slidesgo_template&amp;utm_medium=referral-link&amp;utm_campaign=sg_resources&amp;utm_content=freepik" TargetMode="External"/></Relationships>
</file>

<file path=ppt/slides/_rels/slide3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1.xml"/><Relationship Id="rId1" Type="http://schemas.openxmlformats.org/officeDocument/2006/relationships/slideLayout" Target="../slideLayouts/slideLayout30.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3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2.xml"/><Relationship Id="rId1" Type="http://schemas.openxmlformats.org/officeDocument/2006/relationships/slideLayout" Target="../slideLayouts/slideLayout30.xml"/><Relationship Id="rId5" Type="http://schemas.openxmlformats.org/officeDocument/2006/relationships/hyperlink" Target="http://bit.ly/30B07Gq" TargetMode="External"/><Relationship Id="rId4" Type="http://schemas.openxmlformats.org/officeDocument/2006/relationships/hyperlink" Target="http://bit.ly/33VAFh3"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s://fonts.google.com/specimen/Bebas+Neue" TargetMode="External"/><Relationship Id="rId2" Type="http://schemas.openxmlformats.org/officeDocument/2006/relationships/notesSlide" Target="../notesSlides/notesSlide33.xml"/><Relationship Id="rId1" Type="http://schemas.openxmlformats.org/officeDocument/2006/relationships/slideLayout" Target="../slideLayouts/slideLayout30.xml"/><Relationship Id="rId4" Type="http://schemas.openxmlformats.org/officeDocument/2006/relationships/hyperlink" Target="https://fonts.google.com/specimen/Nunito" TargetMode="External"/></Relationships>
</file>

<file path=ppt/slides/_rels/slide34.xml.rels><?xml version="1.0" encoding="UTF-8" standalone="yes"?>
<Relationships xmlns="http://schemas.openxmlformats.org/package/2006/relationships"><Relationship Id="rId8" Type="http://schemas.openxmlformats.org/officeDocument/2006/relationships/hyperlink" Target="https://stories.freepik.com/rafiki?utm_source=slidesgo_template&amp;utm_medium=referral-link&amp;utm_campaign=slidesgo_final_slides&amp;utm_term=rafiki&amp;utm_content=stories" TargetMode="External"/><Relationship Id="rId13" Type="http://schemas.openxmlformats.org/officeDocument/2006/relationships/hyperlink" Target="https://stories.freepik.com/cuate?utm_source=slidesgo_template&amp;utm_medium=referral-link&amp;utm_campaign=slidesgo_final_slides&amp;utm_term=cuate&amp;utm_content=stories" TargetMode="External"/><Relationship Id="rId3"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7" Type="http://schemas.openxmlformats.org/officeDocument/2006/relationships/hyperlink" Target="https://stories.freepik.com/bro?utm_source=slidesgo_template&amp;utm_medium=referral-link&amp;utm_campaign=slidesgo_final_slides&amp;utm_term=bro&amp;utm_content=stories" TargetMode="External"/><Relationship Id="rId12" Type="http://schemas.openxmlformats.org/officeDocument/2006/relationships/image" Target="../media/image12.gif"/><Relationship Id="rId2" Type="http://schemas.openxmlformats.org/officeDocument/2006/relationships/notesSlide" Target="../notesSlides/notesSlide34.xml"/><Relationship Id="rId1" Type="http://schemas.openxmlformats.org/officeDocument/2006/relationships/slideLayout" Target="../slideLayouts/slideLayout29.xml"/><Relationship Id="rId6" Type="http://schemas.openxmlformats.org/officeDocument/2006/relationships/hyperlink" Target="https://stories.freepik.com/amico?utm_source=slidesgo_template&amp;utm_medium=referral-link&amp;utm_campaign=slidesgo_final_slides&amp;utm_term=amico&amp;utm_content=stories" TargetMode="External"/><Relationship Id="rId11" Type="http://schemas.openxmlformats.org/officeDocument/2006/relationships/image" Target="../media/image11.gif"/><Relationship Id="rId5" Type="http://schemas.openxmlformats.org/officeDocument/2006/relationships/hyperlink" Target="https://stories.freepik.com/pana?utm_source=slidesgo_template&amp;utm_medium=referral-link&amp;utm_campaign=slidesgo_final_slides&amp;utm_term=pana&amp;utm_content=stories" TargetMode="External"/><Relationship Id="rId10" Type="http://schemas.openxmlformats.org/officeDocument/2006/relationships/image" Target="../media/image10.gif"/><Relationship Id="rId4" Type="http://schemas.openxmlformats.org/officeDocument/2006/relationships/image" Target="../media/image8.gif"/><Relationship Id="rId9" Type="http://schemas.openxmlformats.org/officeDocument/2006/relationships/image" Target="../media/image9.gif"/></Relationships>
</file>

<file path=ppt/slides/_rels/slide35.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5.xml"/><Relationship Id="rId1" Type="http://schemas.openxmlformats.org/officeDocument/2006/relationships/slideLayout" Target="../slideLayouts/slideLayout29.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9.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9.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9.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9.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7.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9.xml"/></Relationships>
</file>

<file path=ppt/slides/_rels/slide41.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1.xml"/><Relationship Id="rId1" Type="http://schemas.openxmlformats.org/officeDocument/2006/relationships/slideLayout" Target="../slideLayouts/slideLayout29.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9.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9.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9.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9.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9.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9.xml"/></Relationships>
</file>

<file path=ppt/slides/_rels/slide4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8.xml"/><Relationship Id="rId1" Type="http://schemas.openxmlformats.org/officeDocument/2006/relationships/slideLayout" Target="../slideLayouts/slideLayout29.xml"/><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39"/>
        <p:cNvGrpSpPr/>
        <p:nvPr/>
      </p:nvGrpSpPr>
      <p:grpSpPr>
        <a:xfrm>
          <a:off x="0" y="0"/>
          <a:ext cx="0" cy="0"/>
          <a:chOff x="0" y="0"/>
          <a:chExt cx="0" cy="0"/>
        </a:xfrm>
      </p:grpSpPr>
      <p:sp>
        <p:nvSpPr>
          <p:cNvPr id="640" name="Google Shape;640;p34"/>
          <p:cNvSpPr txBox="1">
            <a:spLocks noGrp="1"/>
          </p:cNvSpPr>
          <p:nvPr>
            <p:ph type="ctrTitle"/>
          </p:nvPr>
        </p:nvSpPr>
        <p:spPr>
          <a:xfrm>
            <a:off x="1858950" y="1293275"/>
            <a:ext cx="5426100" cy="1803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sz="10900" dirty="0">
                <a:solidFill>
                  <a:schemeClr val="accent3"/>
                </a:solidFill>
              </a:rPr>
              <a:t>skripsi</a:t>
            </a:r>
            <a:br>
              <a:rPr lang="en-ID" sz="2400" dirty="0">
                <a:solidFill>
                  <a:schemeClr val="accent2"/>
                </a:solidFill>
              </a:rPr>
            </a:br>
            <a:br>
              <a:rPr lang="en-ID" sz="2400" dirty="0">
                <a:solidFill>
                  <a:schemeClr val="accent2"/>
                </a:solidFill>
              </a:rPr>
            </a:br>
            <a:r>
              <a:rPr lang="en-ID" sz="2400" dirty="0" err="1">
                <a:solidFill>
                  <a:schemeClr val="accent2"/>
                </a:solidFill>
              </a:rPr>
              <a:t>Implementasi</a:t>
            </a:r>
            <a:r>
              <a:rPr lang="en-ID" sz="2400" dirty="0">
                <a:solidFill>
                  <a:schemeClr val="accent2"/>
                </a:solidFill>
              </a:rPr>
              <a:t> </a:t>
            </a:r>
            <a:r>
              <a:rPr lang="en-ID" sz="2400" dirty="0" err="1">
                <a:solidFill>
                  <a:schemeClr val="accent2"/>
                </a:solidFill>
              </a:rPr>
              <a:t>Algoritma</a:t>
            </a:r>
            <a:r>
              <a:rPr lang="en-ID" sz="2400" dirty="0">
                <a:solidFill>
                  <a:schemeClr val="accent2"/>
                </a:solidFill>
              </a:rPr>
              <a:t> Neural Network  </a:t>
            </a:r>
            <a:br>
              <a:rPr lang="en-ID" sz="2400" dirty="0">
                <a:solidFill>
                  <a:schemeClr val="accent2"/>
                </a:solidFill>
              </a:rPr>
            </a:br>
            <a:r>
              <a:rPr lang="en-ID" sz="2400" dirty="0" err="1">
                <a:solidFill>
                  <a:schemeClr val="accent2"/>
                </a:solidFill>
              </a:rPr>
              <a:t>untuk</a:t>
            </a:r>
            <a:r>
              <a:rPr lang="en-ID" sz="2400" dirty="0">
                <a:solidFill>
                  <a:schemeClr val="accent2"/>
                </a:solidFill>
              </a:rPr>
              <a:t> </a:t>
            </a:r>
            <a:r>
              <a:rPr lang="en-ID" sz="2400" dirty="0" err="1">
                <a:solidFill>
                  <a:schemeClr val="accent2"/>
                </a:solidFill>
              </a:rPr>
              <a:t>Prediksi</a:t>
            </a:r>
            <a:r>
              <a:rPr lang="en-ID" sz="2400" dirty="0">
                <a:solidFill>
                  <a:schemeClr val="accent2"/>
                </a:solidFill>
              </a:rPr>
              <a:t> </a:t>
            </a:r>
            <a:r>
              <a:rPr lang="en-ID" sz="2400" dirty="0" err="1">
                <a:solidFill>
                  <a:schemeClr val="accent2"/>
                </a:solidFill>
              </a:rPr>
              <a:t>Penyakit</a:t>
            </a:r>
            <a:r>
              <a:rPr lang="en-ID" sz="2400" dirty="0">
                <a:solidFill>
                  <a:schemeClr val="accent2"/>
                </a:solidFill>
              </a:rPr>
              <a:t> Diabetes</a:t>
            </a:r>
          </a:p>
        </p:txBody>
      </p:sp>
      <p:sp>
        <p:nvSpPr>
          <p:cNvPr id="642" name="Google Shape;642;p34"/>
          <p:cNvSpPr/>
          <p:nvPr/>
        </p:nvSpPr>
        <p:spPr>
          <a:xfrm>
            <a:off x="4164300" y="2629253"/>
            <a:ext cx="815400" cy="107925"/>
          </a:xfrm>
          <a:custGeom>
            <a:avLst/>
            <a:gdLst/>
            <a:ahLst/>
            <a:cxnLst/>
            <a:rect l="l" t="t" r="r" b="b"/>
            <a:pathLst>
              <a:path w="32616" h="4317" extrusionOk="0">
                <a:moveTo>
                  <a:pt x="8299" y="0"/>
                </a:moveTo>
                <a:lnTo>
                  <a:pt x="4286" y="3101"/>
                </a:lnTo>
                <a:lnTo>
                  <a:pt x="578" y="213"/>
                </a:lnTo>
                <a:lnTo>
                  <a:pt x="1" y="973"/>
                </a:lnTo>
                <a:lnTo>
                  <a:pt x="4286" y="4316"/>
                </a:lnTo>
                <a:lnTo>
                  <a:pt x="8299" y="1186"/>
                </a:lnTo>
                <a:lnTo>
                  <a:pt x="12311" y="4316"/>
                </a:lnTo>
                <a:lnTo>
                  <a:pt x="16323" y="1186"/>
                </a:lnTo>
                <a:lnTo>
                  <a:pt x="20305" y="4316"/>
                </a:lnTo>
                <a:lnTo>
                  <a:pt x="24317" y="1186"/>
                </a:lnTo>
                <a:lnTo>
                  <a:pt x="28329" y="4316"/>
                </a:lnTo>
                <a:lnTo>
                  <a:pt x="32615" y="973"/>
                </a:lnTo>
                <a:lnTo>
                  <a:pt x="32038" y="213"/>
                </a:lnTo>
                <a:lnTo>
                  <a:pt x="28329" y="3101"/>
                </a:lnTo>
                <a:lnTo>
                  <a:pt x="24317" y="0"/>
                </a:lnTo>
                <a:lnTo>
                  <a:pt x="20305" y="3101"/>
                </a:lnTo>
                <a:lnTo>
                  <a:pt x="16323" y="0"/>
                </a:lnTo>
                <a:lnTo>
                  <a:pt x="12311" y="3101"/>
                </a:lnTo>
                <a:lnTo>
                  <a:pt x="82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3" name="Google Shape;643;p34"/>
          <p:cNvGrpSpPr/>
          <p:nvPr/>
        </p:nvGrpSpPr>
        <p:grpSpPr>
          <a:xfrm>
            <a:off x="1129727" y="2341500"/>
            <a:ext cx="85875" cy="460500"/>
            <a:chOff x="2452450" y="1844550"/>
            <a:chExt cx="85875" cy="460500"/>
          </a:xfrm>
        </p:grpSpPr>
        <p:sp>
          <p:nvSpPr>
            <p:cNvPr id="644" name="Google Shape;644;p34"/>
            <p:cNvSpPr/>
            <p:nvPr/>
          </p:nvSpPr>
          <p:spPr>
            <a:xfrm>
              <a:off x="2452450" y="1844550"/>
              <a:ext cx="85875" cy="85875"/>
            </a:xfrm>
            <a:custGeom>
              <a:avLst/>
              <a:gdLst/>
              <a:ahLst/>
              <a:cxnLst/>
              <a:rect l="l" t="t" r="r" b="b"/>
              <a:pathLst>
                <a:path w="3435" h="3435" extrusionOk="0">
                  <a:moveTo>
                    <a:pt x="0" y="0"/>
                  </a:moveTo>
                  <a:lnTo>
                    <a:pt x="0" y="3435"/>
                  </a:lnTo>
                  <a:lnTo>
                    <a:pt x="3435" y="3435"/>
                  </a:lnTo>
                  <a:lnTo>
                    <a:pt x="3435" y="0"/>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4"/>
            <p:cNvSpPr/>
            <p:nvPr/>
          </p:nvSpPr>
          <p:spPr>
            <a:xfrm>
              <a:off x="2452450" y="2032225"/>
              <a:ext cx="85875" cy="85150"/>
            </a:xfrm>
            <a:custGeom>
              <a:avLst/>
              <a:gdLst/>
              <a:ahLst/>
              <a:cxnLst/>
              <a:rect l="l" t="t" r="r" b="b"/>
              <a:pathLst>
                <a:path w="3435" h="3406" extrusionOk="0">
                  <a:moveTo>
                    <a:pt x="0" y="1"/>
                  </a:moveTo>
                  <a:lnTo>
                    <a:pt x="0" y="3405"/>
                  </a:lnTo>
                  <a:lnTo>
                    <a:pt x="3435" y="3405"/>
                  </a:lnTo>
                  <a:lnTo>
                    <a:pt x="3435"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4"/>
            <p:cNvSpPr/>
            <p:nvPr/>
          </p:nvSpPr>
          <p:spPr>
            <a:xfrm>
              <a:off x="2452450" y="2219175"/>
              <a:ext cx="85875" cy="85875"/>
            </a:xfrm>
            <a:custGeom>
              <a:avLst/>
              <a:gdLst/>
              <a:ahLst/>
              <a:cxnLst/>
              <a:rect l="l" t="t" r="r" b="b"/>
              <a:pathLst>
                <a:path w="3435" h="3435" extrusionOk="0">
                  <a:moveTo>
                    <a:pt x="0" y="0"/>
                  </a:moveTo>
                  <a:lnTo>
                    <a:pt x="0" y="3435"/>
                  </a:lnTo>
                  <a:lnTo>
                    <a:pt x="3435" y="3435"/>
                  </a:lnTo>
                  <a:lnTo>
                    <a:pt x="3435" y="0"/>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17"/>
        <p:cNvGrpSpPr/>
        <p:nvPr/>
      </p:nvGrpSpPr>
      <p:grpSpPr>
        <a:xfrm>
          <a:off x="0" y="0"/>
          <a:ext cx="0" cy="0"/>
          <a:chOff x="0" y="0"/>
          <a:chExt cx="0" cy="0"/>
        </a:xfrm>
      </p:grpSpPr>
      <p:sp>
        <p:nvSpPr>
          <p:cNvPr id="718" name="Google Shape;718;p40"/>
          <p:cNvSpPr/>
          <p:nvPr/>
        </p:nvSpPr>
        <p:spPr>
          <a:xfrm>
            <a:off x="4878375" y="3253263"/>
            <a:ext cx="688500" cy="639425"/>
          </a:xfrm>
          <a:custGeom>
            <a:avLst/>
            <a:gdLst/>
            <a:ahLst/>
            <a:cxnLst/>
            <a:rect l="l" t="t" r="r" b="b"/>
            <a:pathLst>
              <a:path w="27540" h="25577" extrusionOk="0">
                <a:moveTo>
                  <a:pt x="13733" y="1"/>
                </a:moveTo>
                <a:cubicBezTo>
                  <a:pt x="7598" y="1"/>
                  <a:pt x="2193" y="4441"/>
                  <a:pt x="1156" y="10722"/>
                </a:cubicBezTo>
                <a:cubicBezTo>
                  <a:pt x="1" y="17683"/>
                  <a:pt x="4742" y="24248"/>
                  <a:pt x="11703" y="25403"/>
                </a:cubicBezTo>
                <a:cubicBezTo>
                  <a:pt x="12407" y="25520"/>
                  <a:pt x="13107" y="25576"/>
                  <a:pt x="13798" y="25576"/>
                </a:cubicBezTo>
                <a:cubicBezTo>
                  <a:pt x="19942" y="25576"/>
                  <a:pt x="25373" y="21113"/>
                  <a:pt x="26384" y="14856"/>
                </a:cubicBezTo>
                <a:cubicBezTo>
                  <a:pt x="27539" y="7895"/>
                  <a:pt x="22828" y="1299"/>
                  <a:pt x="15837" y="175"/>
                </a:cubicBezTo>
                <a:cubicBezTo>
                  <a:pt x="15130" y="57"/>
                  <a:pt x="14427" y="1"/>
                  <a:pt x="137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40"/>
          <p:cNvSpPr/>
          <p:nvPr/>
        </p:nvSpPr>
        <p:spPr>
          <a:xfrm>
            <a:off x="4878375" y="1805863"/>
            <a:ext cx="688500" cy="639425"/>
          </a:xfrm>
          <a:custGeom>
            <a:avLst/>
            <a:gdLst/>
            <a:ahLst/>
            <a:cxnLst/>
            <a:rect l="l" t="t" r="r" b="b"/>
            <a:pathLst>
              <a:path w="27540" h="25577" extrusionOk="0">
                <a:moveTo>
                  <a:pt x="13733" y="1"/>
                </a:moveTo>
                <a:cubicBezTo>
                  <a:pt x="7598" y="1"/>
                  <a:pt x="2193" y="4441"/>
                  <a:pt x="1156" y="10722"/>
                </a:cubicBezTo>
                <a:cubicBezTo>
                  <a:pt x="1" y="17683"/>
                  <a:pt x="4742" y="24248"/>
                  <a:pt x="11703" y="25403"/>
                </a:cubicBezTo>
                <a:cubicBezTo>
                  <a:pt x="12407" y="25520"/>
                  <a:pt x="13107" y="25576"/>
                  <a:pt x="13798" y="25576"/>
                </a:cubicBezTo>
                <a:cubicBezTo>
                  <a:pt x="19942" y="25576"/>
                  <a:pt x="25373" y="21113"/>
                  <a:pt x="26384" y="14856"/>
                </a:cubicBezTo>
                <a:cubicBezTo>
                  <a:pt x="27539" y="7895"/>
                  <a:pt x="22828" y="1299"/>
                  <a:pt x="15837" y="175"/>
                </a:cubicBezTo>
                <a:cubicBezTo>
                  <a:pt x="15130" y="57"/>
                  <a:pt x="14427" y="1"/>
                  <a:pt x="137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40"/>
          <p:cNvSpPr/>
          <p:nvPr/>
        </p:nvSpPr>
        <p:spPr>
          <a:xfrm>
            <a:off x="839775" y="3253263"/>
            <a:ext cx="688500" cy="639425"/>
          </a:xfrm>
          <a:custGeom>
            <a:avLst/>
            <a:gdLst/>
            <a:ahLst/>
            <a:cxnLst/>
            <a:rect l="l" t="t" r="r" b="b"/>
            <a:pathLst>
              <a:path w="27540" h="25577" extrusionOk="0">
                <a:moveTo>
                  <a:pt x="13733" y="1"/>
                </a:moveTo>
                <a:cubicBezTo>
                  <a:pt x="7598" y="1"/>
                  <a:pt x="2193" y="4441"/>
                  <a:pt x="1156" y="10722"/>
                </a:cubicBezTo>
                <a:cubicBezTo>
                  <a:pt x="1" y="17683"/>
                  <a:pt x="4742" y="24248"/>
                  <a:pt x="11703" y="25403"/>
                </a:cubicBezTo>
                <a:cubicBezTo>
                  <a:pt x="12407" y="25520"/>
                  <a:pt x="13107" y="25576"/>
                  <a:pt x="13798" y="25576"/>
                </a:cubicBezTo>
                <a:cubicBezTo>
                  <a:pt x="19942" y="25576"/>
                  <a:pt x="25373" y="21113"/>
                  <a:pt x="26384" y="14856"/>
                </a:cubicBezTo>
                <a:cubicBezTo>
                  <a:pt x="27539" y="7895"/>
                  <a:pt x="22828" y="1299"/>
                  <a:pt x="15837" y="175"/>
                </a:cubicBezTo>
                <a:cubicBezTo>
                  <a:pt x="15130" y="57"/>
                  <a:pt x="14427" y="1"/>
                  <a:pt x="137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40"/>
          <p:cNvSpPr/>
          <p:nvPr/>
        </p:nvSpPr>
        <p:spPr>
          <a:xfrm>
            <a:off x="839775" y="1805863"/>
            <a:ext cx="688500" cy="639425"/>
          </a:xfrm>
          <a:custGeom>
            <a:avLst/>
            <a:gdLst/>
            <a:ahLst/>
            <a:cxnLst/>
            <a:rect l="l" t="t" r="r" b="b"/>
            <a:pathLst>
              <a:path w="27540" h="25577" extrusionOk="0">
                <a:moveTo>
                  <a:pt x="13733" y="1"/>
                </a:moveTo>
                <a:cubicBezTo>
                  <a:pt x="7598" y="1"/>
                  <a:pt x="2193" y="4441"/>
                  <a:pt x="1156" y="10722"/>
                </a:cubicBezTo>
                <a:cubicBezTo>
                  <a:pt x="1" y="17683"/>
                  <a:pt x="4742" y="24248"/>
                  <a:pt x="11703" y="25403"/>
                </a:cubicBezTo>
                <a:cubicBezTo>
                  <a:pt x="12407" y="25520"/>
                  <a:pt x="13107" y="25576"/>
                  <a:pt x="13798" y="25576"/>
                </a:cubicBezTo>
                <a:cubicBezTo>
                  <a:pt x="19942" y="25576"/>
                  <a:pt x="25373" y="21113"/>
                  <a:pt x="26384" y="14856"/>
                </a:cubicBezTo>
                <a:cubicBezTo>
                  <a:pt x="27539" y="7895"/>
                  <a:pt x="22828" y="1299"/>
                  <a:pt x="15837" y="175"/>
                </a:cubicBezTo>
                <a:cubicBezTo>
                  <a:pt x="15130" y="57"/>
                  <a:pt x="14427" y="1"/>
                  <a:pt x="137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40"/>
          <p:cNvSpPr txBox="1">
            <a:spLocks noGrp="1"/>
          </p:cNvSpPr>
          <p:nvPr>
            <p:ph type="title"/>
          </p:nvPr>
        </p:nvSpPr>
        <p:spPr>
          <a:xfrm>
            <a:off x="713225" y="539500"/>
            <a:ext cx="7717800" cy="696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LITERATURE REVIEW</a:t>
            </a:r>
            <a:endParaRPr dirty="0"/>
          </a:p>
        </p:txBody>
      </p:sp>
      <p:sp>
        <p:nvSpPr>
          <p:cNvPr id="723" name="Google Shape;723;p40"/>
          <p:cNvSpPr txBox="1">
            <a:spLocks noGrp="1"/>
          </p:cNvSpPr>
          <p:nvPr>
            <p:ph type="body" idx="1"/>
          </p:nvPr>
        </p:nvSpPr>
        <p:spPr>
          <a:xfrm>
            <a:off x="1538925" y="2137100"/>
            <a:ext cx="2726700" cy="733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Mercury is the closest planet to the Sun</a:t>
            </a:r>
            <a:endParaRPr/>
          </a:p>
        </p:txBody>
      </p:sp>
      <p:sp>
        <p:nvSpPr>
          <p:cNvPr id="724" name="Google Shape;724;p40"/>
          <p:cNvSpPr txBox="1">
            <a:spLocks noGrp="1"/>
          </p:cNvSpPr>
          <p:nvPr>
            <p:ph type="title" idx="2"/>
          </p:nvPr>
        </p:nvSpPr>
        <p:spPr>
          <a:xfrm>
            <a:off x="1538925" y="1644125"/>
            <a:ext cx="2726700" cy="60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THEORY 1</a:t>
            </a:r>
            <a:endParaRPr/>
          </a:p>
        </p:txBody>
      </p:sp>
      <p:sp>
        <p:nvSpPr>
          <p:cNvPr id="725" name="Google Shape;725;p40"/>
          <p:cNvSpPr txBox="1">
            <a:spLocks noGrp="1"/>
          </p:cNvSpPr>
          <p:nvPr>
            <p:ph type="body" idx="3"/>
          </p:nvPr>
        </p:nvSpPr>
        <p:spPr>
          <a:xfrm>
            <a:off x="1538925" y="3584900"/>
            <a:ext cx="2726700" cy="696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Mars is actually a cold place full of iron oxide dust</a:t>
            </a:r>
            <a:endParaRPr/>
          </a:p>
        </p:txBody>
      </p:sp>
      <p:sp>
        <p:nvSpPr>
          <p:cNvPr id="726" name="Google Shape;726;p40"/>
          <p:cNvSpPr txBox="1">
            <a:spLocks noGrp="1"/>
          </p:cNvSpPr>
          <p:nvPr>
            <p:ph type="title" idx="4"/>
          </p:nvPr>
        </p:nvSpPr>
        <p:spPr>
          <a:xfrm>
            <a:off x="1538925" y="3091925"/>
            <a:ext cx="2726700" cy="60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THEORY 2</a:t>
            </a:r>
            <a:endParaRPr/>
          </a:p>
        </p:txBody>
      </p:sp>
      <p:sp>
        <p:nvSpPr>
          <p:cNvPr id="727" name="Google Shape;727;p40"/>
          <p:cNvSpPr txBox="1">
            <a:spLocks noGrp="1"/>
          </p:cNvSpPr>
          <p:nvPr>
            <p:ph type="body" idx="5"/>
          </p:nvPr>
        </p:nvSpPr>
        <p:spPr>
          <a:xfrm>
            <a:off x="5577525" y="2137100"/>
            <a:ext cx="2726700" cy="733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Saturn is a gas giant and has several rings</a:t>
            </a:r>
            <a:endParaRPr/>
          </a:p>
        </p:txBody>
      </p:sp>
      <p:sp>
        <p:nvSpPr>
          <p:cNvPr id="728" name="Google Shape;728;p40"/>
          <p:cNvSpPr txBox="1">
            <a:spLocks noGrp="1"/>
          </p:cNvSpPr>
          <p:nvPr>
            <p:ph type="title" idx="6"/>
          </p:nvPr>
        </p:nvSpPr>
        <p:spPr>
          <a:xfrm>
            <a:off x="5577525" y="1644125"/>
            <a:ext cx="2726700" cy="60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THEORY 3</a:t>
            </a:r>
            <a:endParaRPr/>
          </a:p>
        </p:txBody>
      </p:sp>
      <p:sp>
        <p:nvSpPr>
          <p:cNvPr id="729" name="Google Shape;729;p40"/>
          <p:cNvSpPr txBox="1">
            <a:spLocks noGrp="1"/>
          </p:cNvSpPr>
          <p:nvPr>
            <p:ph type="body" idx="7"/>
          </p:nvPr>
        </p:nvSpPr>
        <p:spPr>
          <a:xfrm>
            <a:off x="5577525" y="3584900"/>
            <a:ext cx="2726700" cy="696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Venus is the second planet from the Sun</a:t>
            </a:r>
            <a:endParaRPr/>
          </a:p>
        </p:txBody>
      </p:sp>
      <p:sp>
        <p:nvSpPr>
          <p:cNvPr id="730" name="Google Shape;730;p40"/>
          <p:cNvSpPr txBox="1">
            <a:spLocks noGrp="1"/>
          </p:cNvSpPr>
          <p:nvPr>
            <p:ph type="title" idx="8"/>
          </p:nvPr>
        </p:nvSpPr>
        <p:spPr>
          <a:xfrm>
            <a:off x="5577525" y="3091925"/>
            <a:ext cx="2726700" cy="60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THEORY 4</a:t>
            </a:r>
            <a:endParaRPr/>
          </a:p>
        </p:txBody>
      </p:sp>
      <p:sp>
        <p:nvSpPr>
          <p:cNvPr id="731" name="Google Shape;731;p40"/>
          <p:cNvSpPr/>
          <p:nvPr/>
        </p:nvSpPr>
        <p:spPr>
          <a:xfrm>
            <a:off x="4173575" y="4744938"/>
            <a:ext cx="815400" cy="107150"/>
          </a:xfrm>
          <a:custGeom>
            <a:avLst/>
            <a:gdLst/>
            <a:ahLst/>
            <a:cxnLst/>
            <a:rect l="l" t="t" r="r" b="b"/>
            <a:pathLst>
              <a:path w="32616" h="4286" extrusionOk="0">
                <a:moveTo>
                  <a:pt x="8299" y="0"/>
                </a:moveTo>
                <a:lnTo>
                  <a:pt x="4317" y="3100"/>
                </a:lnTo>
                <a:lnTo>
                  <a:pt x="578" y="213"/>
                </a:lnTo>
                <a:lnTo>
                  <a:pt x="1" y="973"/>
                </a:lnTo>
                <a:lnTo>
                  <a:pt x="4317" y="4286"/>
                </a:lnTo>
                <a:lnTo>
                  <a:pt x="8299" y="1185"/>
                </a:lnTo>
                <a:lnTo>
                  <a:pt x="12311" y="4286"/>
                </a:lnTo>
                <a:lnTo>
                  <a:pt x="16323" y="1185"/>
                </a:lnTo>
                <a:lnTo>
                  <a:pt x="20335" y="4286"/>
                </a:lnTo>
                <a:lnTo>
                  <a:pt x="24317" y="1185"/>
                </a:lnTo>
                <a:lnTo>
                  <a:pt x="28329" y="4286"/>
                </a:lnTo>
                <a:lnTo>
                  <a:pt x="32615" y="973"/>
                </a:lnTo>
                <a:lnTo>
                  <a:pt x="32038" y="213"/>
                </a:lnTo>
                <a:lnTo>
                  <a:pt x="28329" y="3100"/>
                </a:lnTo>
                <a:lnTo>
                  <a:pt x="24317" y="0"/>
                </a:lnTo>
                <a:lnTo>
                  <a:pt x="20335" y="3100"/>
                </a:lnTo>
                <a:lnTo>
                  <a:pt x="16323" y="0"/>
                </a:lnTo>
                <a:lnTo>
                  <a:pt x="12311" y="3100"/>
                </a:lnTo>
                <a:lnTo>
                  <a:pt x="8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2" name="Google Shape;732;p40"/>
          <p:cNvGrpSpPr/>
          <p:nvPr/>
        </p:nvGrpSpPr>
        <p:grpSpPr>
          <a:xfrm>
            <a:off x="1005931" y="3395645"/>
            <a:ext cx="356196" cy="354670"/>
            <a:chOff x="-13946200" y="3647075"/>
            <a:chExt cx="353650" cy="352100"/>
          </a:xfrm>
        </p:grpSpPr>
        <p:sp>
          <p:nvSpPr>
            <p:cNvPr id="733" name="Google Shape;733;p40"/>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40"/>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40"/>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0"/>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40"/>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40"/>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 name="Google Shape;739;p40"/>
          <p:cNvGrpSpPr/>
          <p:nvPr/>
        </p:nvGrpSpPr>
        <p:grpSpPr>
          <a:xfrm>
            <a:off x="5043261" y="3395164"/>
            <a:ext cx="355416" cy="355652"/>
            <a:chOff x="-10391650" y="3180600"/>
            <a:chExt cx="352875" cy="353075"/>
          </a:xfrm>
        </p:grpSpPr>
        <p:sp>
          <p:nvSpPr>
            <p:cNvPr id="740" name="Google Shape;740;p40"/>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40"/>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0"/>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40"/>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40"/>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40"/>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 name="Google Shape;746;p40"/>
          <p:cNvGrpSpPr/>
          <p:nvPr/>
        </p:nvGrpSpPr>
        <p:grpSpPr>
          <a:xfrm>
            <a:off x="5043647" y="1948637"/>
            <a:ext cx="354635" cy="353890"/>
            <a:chOff x="-10390875" y="3616350"/>
            <a:chExt cx="352100" cy="351325"/>
          </a:xfrm>
        </p:grpSpPr>
        <p:sp>
          <p:nvSpPr>
            <p:cNvPr id="747" name="Google Shape;747;p40"/>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0"/>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40"/>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 name="Google Shape;750;p40"/>
          <p:cNvGrpSpPr/>
          <p:nvPr/>
        </p:nvGrpSpPr>
        <p:grpSpPr>
          <a:xfrm>
            <a:off x="1005520" y="1947852"/>
            <a:ext cx="357002" cy="355451"/>
            <a:chOff x="-9958475" y="3180025"/>
            <a:chExt cx="354450" cy="352875"/>
          </a:xfrm>
        </p:grpSpPr>
        <p:sp>
          <p:nvSpPr>
            <p:cNvPr id="751" name="Google Shape;751;p40"/>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40"/>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40"/>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656"/>
        <p:cNvGrpSpPr/>
        <p:nvPr/>
      </p:nvGrpSpPr>
      <p:grpSpPr>
        <a:xfrm>
          <a:off x="0" y="0"/>
          <a:ext cx="0" cy="0"/>
          <a:chOff x="0" y="0"/>
          <a:chExt cx="0" cy="0"/>
        </a:xfrm>
      </p:grpSpPr>
      <p:sp>
        <p:nvSpPr>
          <p:cNvPr id="657" name="Google Shape;657;p36"/>
          <p:cNvSpPr txBox="1">
            <a:spLocks noGrp="1"/>
          </p:cNvSpPr>
          <p:nvPr>
            <p:ph type="title" idx="2"/>
          </p:nvPr>
        </p:nvSpPr>
        <p:spPr>
          <a:xfrm>
            <a:off x="1022025" y="1307025"/>
            <a:ext cx="3102300" cy="79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OBJECTIVES</a:t>
            </a:r>
            <a:endParaRPr/>
          </a:p>
        </p:txBody>
      </p:sp>
      <p:sp>
        <p:nvSpPr>
          <p:cNvPr id="658" name="Google Shape;658;p36"/>
          <p:cNvSpPr txBox="1">
            <a:spLocks noGrp="1"/>
          </p:cNvSpPr>
          <p:nvPr>
            <p:ph type="title"/>
          </p:nvPr>
        </p:nvSpPr>
        <p:spPr>
          <a:xfrm>
            <a:off x="1018025" y="979575"/>
            <a:ext cx="3102300" cy="347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sp>
        <p:nvSpPr>
          <p:cNvPr id="659" name="Google Shape;659;p36"/>
          <p:cNvSpPr txBox="1">
            <a:spLocks noGrp="1"/>
          </p:cNvSpPr>
          <p:nvPr>
            <p:ph type="title" idx="3"/>
          </p:nvPr>
        </p:nvSpPr>
        <p:spPr>
          <a:xfrm>
            <a:off x="1018025" y="2808375"/>
            <a:ext cx="3102300" cy="347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02</a:t>
            </a:r>
            <a:endParaRPr/>
          </a:p>
        </p:txBody>
      </p:sp>
      <p:sp>
        <p:nvSpPr>
          <p:cNvPr id="660" name="Google Shape;660;p36"/>
          <p:cNvSpPr txBox="1">
            <a:spLocks noGrp="1"/>
          </p:cNvSpPr>
          <p:nvPr>
            <p:ph type="title" idx="4"/>
          </p:nvPr>
        </p:nvSpPr>
        <p:spPr>
          <a:xfrm>
            <a:off x="1022025" y="3135825"/>
            <a:ext cx="3102300" cy="79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METHODOLOGY</a:t>
            </a:r>
            <a:endParaRPr/>
          </a:p>
        </p:txBody>
      </p:sp>
      <p:sp>
        <p:nvSpPr>
          <p:cNvPr id="661" name="Google Shape;661;p36"/>
          <p:cNvSpPr txBox="1">
            <a:spLocks noGrp="1"/>
          </p:cNvSpPr>
          <p:nvPr>
            <p:ph type="title" idx="5"/>
          </p:nvPr>
        </p:nvSpPr>
        <p:spPr>
          <a:xfrm>
            <a:off x="5056625" y="979575"/>
            <a:ext cx="3065700" cy="347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03</a:t>
            </a:r>
            <a:endParaRPr/>
          </a:p>
        </p:txBody>
      </p:sp>
      <p:sp>
        <p:nvSpPr>
          <p:cNvPr id="662" name="Google Shape;662;p36"/>
          <p:cNvSpPr txBox="1">
            <a:spLocks noGrp="1"/>
          </p:cNvSpPr>
          <p:nvPr>
            <p:ph type="title" idx="6"/>
          </p:nvPr>
        </p:nvSpPr>
        <p:spPr>
          <a:xfrm>
            <a:off x="5060343" y="1307025"/>
            <a:ext cx="3065700" cy="79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RESULTS ANALISIS</a:t>
            </a:r>
            <a:endParaRPr/>
          </a:p>
        </p:txBody>
      </p:sp>
      <p:sp>
        <p:nvSpPr>
          <p:cNvPr id="663" name="Google Shape;663;p36"/>
          <p:cNvSpPr txBox="1">
            <a:spLocks noGrp="1"/>
          </p:cNvSpPr>
          <p:nvPr>
            <p:ph type="title" idx="7"/>
          </p:nvPr>
        </p:nvSpPr>
        <p:spPr>
          <a:xfrm>
            <a:off x="5056625" y="2808375"/>
            <a:ext cx="3065700" cy="347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04</a:t>
            </a:r>
            <a:endParaRPr/>
          </a:p>
        </p:txBody>
      </p:sp>
      <p:sp>
        <p:nvSpPr>
          <p:cNvPr id="664" name="Google Shape;664;p36"/>
          <p:cNvSpPr txBox="1">
            <a:spLocks noGrp="1"/>
          </p:cNvSpPr>
          <p:nvPr>
            <p:ph type="title" idx="8"/>
          </p:nvPr>
        </p:nvSpPr>
        <p:spPr>
          <a:xfrm>
            <a:off x="5060343" y="3135825"/>
            <a:ext cx="3065700" cy="79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CONCLUSIONS</a:t>
            </a:r>
            <a:endParaRPr/>
          </a:p>
        </p:txBody>
      </p:sp>
      <p:sp>
        <p:nvSpPr>
          <p:cNvPr id="665" name="Google Shape;665;p36"/>
          <p:cNvSpPr/>
          <p:nvPr/>
        </p:nvSpPr>
        <p:spPr>
          <a:xfrm>
            <a:off x="1583075" y="1218675"/>
            <a:ext cx="815400" cy="107150"/>
          </a:xfrm>
          <a:custGeom>
            <a:avLst/>
            <a:gdLst/>
            <a:ahLst/>
            <a:cxnLst/>
            <a:rect l="l" t="t" r="r" b="b"/>
            <a:pathLst>
              <a:path w="32616" h="4286" extrusionOk="0">
                <a:moveTo>
                  <a:pt x="8299" y="0"/>
                </a:moveTo>
                <a:lnTo>
                  <a:pt x="4317" y="3100"/>
                </a:lnTo>
                <a:lnTo>
                  <a:pt x="578" y="213"/>
                </a:lnTo>
                <a:lnTo>
                  <a:pt x="1" y="973"/>
                </a:lnTo>
                <a:lnTo>
                  <a:pt x="4317" y="4286"/>
                </a:lnTo>
                <a:lnTo>
                  <a:pt x="8299" y="1185"/>
                </a:lnTo>
                <a:lnTo>
                  <a:pt x="12311" y="4286"/>
                </a:lnTo>
                <a:lnTo>
                  <a:pt x="16323" y="1185"/>
                </a:lnTo>
                <a:lnTo>
                  <a:pt x="20335" y="4286"/>
                </a:lnTo>
                <a:lnTo>
                  <a:pt x="24317" y="1185"/>
                </a:lnTo>
                <a:lnTo>
                  <a:pt x="28329" y="4286"/>
                </a:lnTo>
                <a:lnTo>
                  <a:pt x="32615" y="973"/>
                </a:lnTo>
                <a:lnTo>
                  <a:pt x="32038" y="213"/>
                </a:lnTo>
                <a:lnTo>
                  <a:pt x="28329" y="3100"/>
                </a:lnTo>
                <a:lnTo>
                  <a:pt x="24317" y="0"/>
                </a:lnTo>
                <a:lnTo>
                  <a:pt x="20335" y="3100"/>
                </a:lnTo>
                <a:lnTo>
                  <a:pt x="16323" y="0"/>
                </a:lnTo>
                <a:lnTo>
                  <a:pt x="12311" y="3100"/>
                </a:lnTo>
                <a:lnTo>
                  <a:pt x="82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6"/>
          <p:cNvSpPr/>
          <p:nvPr/>
        </p:nvSpPr>
        <p:spPr>
          <a:xfrm>
            <a:off x="1583075" y="3047475"/>
            <a:ext cx="815400" cy="107150"/>
          </a:xfrm>
          <a:custGeom>
            <a:avLst/>
            <a:gdLst/>
            <a:ahLst/>
            <a:cxnLst/>
            <a:rect l="l" t="t" r="r" b="b"/>
            <a:pathLst>
              <a:path w="32616" h="4286" extrusionOk="0">
                <a:moveTo>
                  <a:pt x="8299" y="0"/>
                </a:moveTo>
                <a:lnTo>
                  <a:pt x="4317" y="3100"/>
                </a:lnTo>
                <a:lnTo>
                  <a:pt x="578" y="213"/>
                </a:lnTo>
                <a:lnTo>
                  <a:pt x="1" y="973"/>
                </a:lnTo>
                <a:lnTo>
                  <a:pt x="4317" y="4286"/>
                </a:lnTo>
                <a:lnTo>
                  <a:pt x="8299" y="1185"/>
                </a:lnTo>
                <a:lnTo>
                  <a:pt x="12311" y="4286"/>
                </a:lnTo>
                <a:lnTo>
                  <a:pt x="16323" y="1185"/>
                </a:lnTo>
                <a:lnTo>
                  <a:pt x="20335" y="4286"/>
                </a:lnTo>
                <a:lnTo>
                  <a:pt x="24317" y="1185"/>
                </a:lnTo>
                <a:lnTo>
                  <a:pt x="28329" y="4286"/>
                </a:lnTo>
                <a:lnTo>
                  <a:pt x="32615" y="973"/>
                </a:lnTo>
                <a:lnTo>
                  <a:pt x="32038" y="213"/>
                </a:lnTo>
                <a:lnTo>
                  <a:pt x="28329" y="3100"/>
                </a:lnTo>
                <a:lnTo>
                  <a:pt x="24317" y="0"/>
                </a:lnTo>
                <a:lnTo>
                  <a:pt x="20335" y="3100"/>
                </a:lnTo>
                <a:lnTo>
                  <a:pt x="16323" y="0"/>
                </a:lnTo>
                <a:lnTo>
                  <a:pt x="12311" y="3100"/>
                </a:lnTo>
                <a:lnTo>
                  <a:pt x="82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6"/>
          <p:cNvSpPr/>
          <p:nvPr/>
        </p:nvSpPr>
        <p:spPr>
          <a:xfrm>
            <a:off x="5638325" y="1218675"/>
            <a:ext cx="815400" cy="107150"/>
          </a:xfrm>
          <a:custGeom>
            <a:avLst/>
            <a:gdLst/>
            <a:ahLst/>
            <a:cxnLst/>
            <a:rect l="l" t="t" r="r" b="b"/>
            <a:pathLst>
              <a:path w="32616" h="4286" extrusionOk="0">
                <a:moveTo>
                  <a:pt x="8299" y="0"/>
                </a:moveTo>
                <a:lnTo>
                  <a:pt x="4317" y="3100"/>
                </a:lnTo>
                <a:lnTo>
                  <a:pt x="578" y="213"/>
                </a:lnTo>
                <a:lnTo>
                  <a:pt x="1" y="973"/>
                </a:lnTo>
                <a:lnTo>
                  <a:pt x="4317" y="4286"/>
                </a:lnTo>
                <a:lnTo>
                  <a:pt x="8299" y="1185"/>
                </a:lnTo>
                <a:lnTo>
                  <a:pt x="12311" y="4286"/>
                </a:lnTo>
                <a:lnTo>
                  <a:pt x="16323" y="1185"/>
                </a:lnTo>
                <a:lnTo>
                  <a:pt x="20335" y="4286"/>
                </a:lnTo>
                <a:lnTo>
                  <a:pt x="24317" y="1185"/>
                </a:lnTo>
                <a:lnTo>
                  <a:pt x="28329" y="4286"/>
                </a:lnTo>
                <a:lnTo>
                  <a:pt x="32615" y="973"/>
                </a:lnTo>
                <a:lnTo>
                  <a:pt x="32038" y="213"/>
                </a:lnTo>
                <a:lnTo>
                  <a:pt x="28329" y="3100"/>
                </a:lnTo>
                <a:lnTo>
                  <a:pt x="24317" y="0"/>
                </a:lnTo>
                <a:lnTo>
                  <a:pt x="20335" y="3100"/>
                </a:lnTo>
                <a:lnTo>
                  <a:pt x="16323" y="0"/>
                </a:lnTo>
                <a:lnTo>
                  <a:pt x="12311" y="3100"/>
                </a:lnTo>
                <a:lnTo>
                  <a:pt x="82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6"/>
          <p:cNvSpPr/>
          <p:nvPr/>
        </p:nvSpPr>
        <p:spPr>
          <a:xfrm>
            <a:off x="5638325" y="3047475"/>
            <a:ext cx="815400" cy="107150"/>
          </a:xfrm>
          <a:custGeom>
            <a:avLst/>
            <a:gdLst/>
            <a:ahLst/>
            <a:cxnLst/>
            <a:rect l="l" t="t" r="r" b="b"/>
            <a:pathLst>
              <a:path w="32616" h="4286" extrusionOk="0">
                <a:moveTo>
                  <a:pt x="8299" y="0"/>
                </a:moveTo>
                <a:lnTo>
                  <a:pt x="4317" y="3100"/>
                </a:lnTo>
                <a:lnTo>
                  <a:pt x="578" y="213"/>
                </a:lnTo>
                <a:lnTo>
                  <a:pt x="1" y="973"/>
                </a:lnTo>
                <a:lnTo>
                  <a:pt x="4317" y="4286"/>
                </a:lnTo>
                <a:lnTo>
                  <a:pt x="8299" y="1185"/>
                </a:lnTo>
                <a:lnTo>
                  <a:pt x="12311" y="4286"/>
                </a:lnTo>
                <a:lnTo>
                  <a:pt x="16323" y="1185"/>
                </a:lnTo>
                <a:lnTo>
                  <a:pt x="20335" y="4286"/>
                </a:lnTo>
                <a:lnTo>
                  <a:pt x="24317" y="1185"/>
                </a:lnTo>
                <a:lnTo>
                  <a:pt x="28329" y="4286"/>
                </a:lnTo>
                <a:lnTo>
                  <a:pt x="32615" y="973"/>
                </a:lnTo>
                <a:lnTo>
                  <a:pt x="32038" y="213"/>
                </a:lnTo>
                <a:lnTo>
                  <a:pt x="28329" y="3100"/>
                </a:lnTo>
                <a:lnTo>
                  <a:pt x="24317" y="0"/>
                </a:lnTo>
                <a:lnTo>
                  <a:pt x="20335" y="3100"/>
                </a:lnTo>
                <a:lnTo>
                  <a:pt x="16323" y="0"/>
                </a:lnTo>
                <a:lnTo>
                  <a:pt x="12311" y="3100"/>
                </a:lnTo>
                <a:lnTo>
                  <a:pt x="82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6"/>
          <p:cNvSpPr txBox="1">
            <a:spLocks noGrp="1"/>
          </p:cNvSpPr>
          <p:nvPr>
            <p:ph type="subTitle" idx="1"/>
          </p:nvPr>
        </p:nvSpPr>
        <p:spPr>
          <a:xfrm>
            <a:off x="1022025" y="1900925"/>
            <a:ext cx="3102300" cy="685500"/>
          </a:xfrm>
          <a:prstGeom prst="rect">
            <a:avLst/>
          </a:prstGeom>
        </p:spPr>
        <p:txBody>
          <a:bodyPr spcFirstLastPara="1" wrap="square" lIns="91425" tIns="91425" rIns="0" bIns="91425" anchor="t" anchorCtr="0">
            <a:noAutofit/>
          </a:bodyPr>
          <a:lstStyle/>
          <a:p>
            <a:pPr marL="0" lvl="0" indent="0" algn="l" rtl="0">
              <a:spcBef>
                <a:spcPts val="0"/>
              </a:spcBef>
              <a:spcAft>
                <a:spcPts val="1600"/>
              </a:spcAft>
              <a:buNone/>
            </a:pPr>
            <a:r>
              <a:rPr lang="en"/>
              <a:t>Here you could describe the topic of the section</a:t>
            </a:r>
            <a:endParaRPr/>
          </a:p>
        </p:txBody>
      </p:sp>
      <p:sp>
        <p:nvSpPr>
          <p:cNvPr id="670" name="Google Shape;670;p36"/>
          <p:cNvSpPr txBox="1">
            <a:spLocks noGrp="1"/>
          </p:cNvSpPr>
          <p:nvPr>
            <p:ph type="subTitle" idx="9"/>
          </p:nvPr>
        </p:nvSpPr>
        <p:spPr>
          <a:xfrm>
            <a:off x="1018025" y="3730425"/>
            <a:ext cx="3102300" cy="68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Here you could describe the topic of the section</a:t>
            </a:r>
            <a:endParaRPr/>
          </a:p>
        </p:txBody>
      </p:sp>
      <p:sp>
        <p:nvSpPr>
          <p:cNvPr id="671" name="Google Shape;671;p36"/>
          <p:cNvSpPr txBox="1">
            <a:spLocks noGrp="1"/>
          </p:cNvSpPr>
          <p:nvPr>
            <p:ph type="subTitle" idx="13"/>
          </p:nvPr>
        </p:nvSpPr>
        <p:spPr>
          <a:xfrm>
            <a:off x="5060625" y="3730425"/>
            <a:ext cx="3065700" cy="68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Here you could describe the topic of the section</a:t>
            </a:r>
            <a:endParaRPr/>
          </a:p>
        </p:txBody>
      </p:sp>
      <p:sp>
        <p:nvSpPr>
          <p:cNvPr id="672" name="Google Shape;672;p36"/>
          <p:cNvSpPr txBox="1">
            <a:spLocks noGrp="1"/>
          </p:cNvSpPr>
          <p:nvPr>
            <p:ph type="subTitle" idx="14"/>
          </p:nvPr>
        </p:nvSpPr>
        <p:spPr>
          <a:xfrm>
            <a:off x="5066775" y="1901625"/>
            <a:ext cx="3065700" cy="6855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Here you could describe the topic of the section</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757"/>
        <p:cNvGrpSpPr/>
        <p:nvPr/>
      </p:nvGrpSpPr>
      <p:grpSpPr>
        <a:xfrm>
          <a:off x="0" y="0"/>
          <a:ext cx="0" cy="0"/>
          <a:chOff x="0" y="0"/>
          <a:chExt cx="0" cy="0"/>
        </a:xfrm>
      </p:grpSpPr>
      <p:sp>
        <p:nvSpPr>
          <p:cNvPr id="758" name="Google Shape;758;p41"/>
          <p:cNvSpPr txBox="1">
            <a:spLocks noGrp="1"/>
          </p:cNvSpPr>
          <p:nvPr>
            <p:ph type="title"/>
          </p:nvPr>
        </p:nvSpPr>
        <p:spPr>
          <a:xfrm>
            <a:off x="713225" y="539500"/>
            <a:ext cx="7717800" cy="625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SCHEDULE</a:t>
            </a:r>
            <a:endParaRPr/>
          </a:p>
        </p:txBody>
      </p:sp>
      <p:grpSp>
        <p:nvGrpSpPr>
          <p:cNvPr id="759" name="Google Shape;759;p41"/>
          <p:cNvGrpSpPr/>
          <p:nvPr/>
        </p:nvGrpSpPr>
        <p:grpSpPr>
          <a:xfrm>
            <a:off x="720000" y="1393550"/>
            <a:ext cx="7704025" cy="3209950"/>
            <a:chOff x="720000" y="1393550"/>
            <a:chExt cx="7704025" cy="3209950"/>
          </a:xfrm>
        </p:grpSpPr>
        <p:sp>
          <p:nvSpPr>
            <p:cNvPr id="760" name="Google Shape;760;p41"/>
            <p:cNvSpPr txBox="1"/>
            <p:nvPr/>
          </p:nvSpPr>
          <p:spPr>
            <a:xfrm>
              <a:off x="2096975" y="1393550"/>
              <a:ext cx="940500" cy="401100"/>
            </a:xfrm>
            <a:prstGeom prst="rect">
              <a:avLst/>
            </a:prstGeom>
            <a:noFill/>
            <a:ln>
              <a:noFill/>
            </a:ln>
          </p:spPr>
          <p:txBody>
            <a:bodyPr spcFirstLastPara="1" wrap="square" lIns="91425" tIns="45700" rIns="91425" bIns="0" anchor="ctr" anchorCtr="0">
              <a:noAutofit/>
            </a:bodyPr>
            <a:lstStyle/>
            <a:p>
              <a:pPr marL="0" lvl="0" indent="0" algn="ctr" rtl="0">
                <a:spcBef>
                  <a:spcPts val="0"/>
                </a:spcBef>
                <a:spcAft>
                  <a:spcPts val="0"/>
                </a:spcAft>
                <a:buNone/>
              </a:pPr>
              <a:r>
                <a:rPr lang="en" sz="2300">
                  <a:solidFill>
                    <a:schemeClr val="accent1"/>
                  </a:solidFill>
                  <a:latin typeface="Bebas Neue"/>
                  <a:ea typeface="Bebas Neue"/>
                  <a:cs typeface="Bebas Neue"/>
                  <a:sym typeface="Bebas Neue"/>
                </a:rPr>
                <a:t>PHASE 1</a:t>
              </a:r>
              <a:endParaRPr sz="2300">
                <a:solidFill>
                  <a:schemeClr val="accent1"/>
                </a:solidFill>
                <a:latin typeface="Bebas Neue"/>
                <a:ea typeface="Bebas Neue"/>
                <a:cs typeface="Bebas Neue"/>
                <a:sym typeface="Bebas Neue"/>
              </a:endParaRPr>
            </a:p>
          </p:txBody>
        </p:sp>
        <p:sp>
          <p:nvSpPr>
            <p:cNvPr id="761" name="Google Shape;761;p41"/>
            <p:cNvSpPr txBox="1"/>
            <p:nvPr/>
          </p:nvSpPr>
          <p:spPr>
            <a:xfrm>
              <a:off x="3174363" y="1393550"/>
              <a:ext cx="940500" cy="401100"/>
            </a:xfrm>
            <a:prstGeom prst="rect">
              <a:avLst/>
            </a:prstGeom>
            <a:noFill/>
            <a:ln>
              <a:noFill/>
            </a:ln>
          </p:spPr>
          <p:txBody>
            <a:bodyPr spcFirstLastPara="1" wrap="square" lIns="91425" tIns="45700" rIns="91425" bIns="0" anchor="ctr" anchorCtr="0">
              <a:noAutofit/>
            </a:bodyPr>
            <a:lstStyle/>
            <a:p>
              <a:pPr marL="0" lvl="0" indent="0" algn="ctr" rtl="0">
                <a:spcBef>
                  <a:spcPts val="0"/>
                </a:spcBef>
                <a:spcAft>
                  <a:spcPts val="0"/>
                </a:spcAft>
                <a:buNone/>
              </a:pPr>
              <a:r>
                <a:rPr lang="en" sz="1900">
                  <a:solidFill>
                    <a:srgbClr val="FFFFFF"/>
                  </a:solidFill>
                  <a:latin typeface="Bebas Neue"/>
                  <a:ea typeface="Bebas Neue"/>
                  <a:cs typeface="Bebas Neue"/>
                  <a:sym typeface="Bebas Neue"/>
                </a:rPr>
                <a:t>Task 1</a:t>
              </a:r>
              <a:endParaRPr sz="1900">
                <a:solidFill>
                  <a:srgbClr val="FFFFFF"/>
                </a:solidFill>
                <a:latin typeface="Oswald"/>
                <a:ea typeface="Oswald"/>
                <a:cs typeface="Oswald"/>
                <a:sym typeface="Oswald"/>
              </a:endParaRPr>
            </a:p>
          </p:txBody>
        </p:sp>
        <p:sp>
          <p:nvSpPr>
            <p:cNvPr id="762" name="Google Shape;762;p41"/>
            <p:cNvSpPr txBox="1"/>
            <p:nvPr/>
          </p:nvSpPr>
          <p:spPr>
            <a:xfrm>
              <a:off x="4251637" y="1393550"/>
              <a:ext cx="940500" cy="401100"/>
            </a:xfrm>
            <a:prstGeom prst="rect">
              <a:avLst/>
            </a:prstGeom>
            <a:noFill/>
            <a:ln>
              <a:noFill/>
            </a:ln>
          </p:spPr>
          <p:txBody>
            <a:bodyPr spcFirstLastPara="1" wrap="square" lIns="91425" tIns="45700" rIns="91425" bIns="0" anchor="ctr" anchorCtr="0">
              <a:noAutofit/>
            </a:bodyPr>
            <a:lstStyle/>
            <a:p>
              <a:pPr marL="0" lvl="0" indent="0" algn="ctr" rtl="0">
                <a:spcBef>
                  <a:spcPts val="0"/>
                </a:spcBef>
                <a:spcAft>
                  <a:spcPts val="0"/>
                </a:spcAft>
                <a:buNone/>
              </a:pPr>
              <a:r>
                <a:rPr lang="en" sz="1900">
                  <a:solidFill>
                    <a:srgbClr val="FFFFFF"/>
                  </a:solidFill>
                  <a:latin typeface="Bebas Neue"/>
                  <a:ea typeface="Bebas Neue"/>
                  <a:cs typeface="Bebas Neue"/>
                  <a:sym typeface="Bebas Neue"/>
                </a:rPr>
                <a:t>Task 2</a:t>
              </a:r>
              <a:endParaRPr sz="1900">
                <a:solidFill>
                  <a:schemeClr val="dk1"/>
                </a:solidFill>
                <a:latin typeface="Oswald"/>
                <a:ea typeface="Oswald"/>
                <a:cs typeface="Oswald"/>
                <a:sym typeface="Oswald"/>
              </a:endParaRPr>
            </a:p>
          </p:txBody>
        </p:sp>
        <p:sp>
          <p:nvSpPr>
            <p:cNvPr id="763" name="Google Shape;763;p41"/>
            <p:cNvSpPr txBox="1"/>
            <p:nvPr/>
          </p:nvSpPr>
          <p:spPr>
            <a:xfrm>
              <a:off x="5328926" y="1393550"/>
              <a:ext cx="940500" cy="401100"/>
            </a:xfrm>
            <a:prstGeom prst="rect">
              <a:avLst/>
            </a:prstGeom>
            <a:noFill/>
            <a:ln>
              <a:noFill/>
            </a:ln>
          </p:spPr>
          <p:txBody>
            <a:bodyPr spcFirstLastPara="1" wrap="square" lIns="91425" tIns="45700" rIns="91425" bIns="0" anchor="ctr" anchorCtr="0">
              <a:noAutofit/>
            </a:bodyPr>
            <a:lstStyle/>
            <a:p>
              <a:pPr marL="0" lvl="0" indent="0" algn="ctr" rtl="0">
                <a:spcBef>
                  <a:spcPts val="0"/>
                </a:spcBef>
                <a:spcAft>
                  <a:spcPts val="0"/>
                </a:spcAft>
                <a:buNone/>
              </a:pPr>
              <a:r>
                <a:rPr lang="en" sz="2300">
                  <a:solidFill>
                    <a:schemeClr val="accent1"/>
                  </a:solidFill>
                  <a:latin typeface="Bebas Neue"/>
                  <a:ea typeface="Bebas Neue"/>
                  <a:cs typeface="Bebas Neue"/>
                  <a:sym typeface="Bebas Neue"/>
                </a:rPr>
                <a:t>PHASE 2</a:t>
              </a:r>
              <a:endParaRPr sz="2300">
                <a:solidFill>
                  <a:schemeClr val="dk1"/>
                </a:solidFill>
                <a:latin typeface="Oswald"/>
                <a:ea typeface="Oswald"/>
                <a:cs typeface="Oswald"/>
                <a:sym typeface="Oswald"/>
              </a:endParaRPr>
            </a:p>
          </p:txBody>
        </p:sp>
        <p:sp>
          <p:nvSpPr>
            <p:cNvPr id="764" name="Google Shape;764;p41"/>
            <p:cNvSpPr txBox="1"/>
            <p:nvPr/>
          </p:nvSpPr>
          <p:spPr>
            <a:xfrm>
              <a:off x="720000" y="1910875"/>
              <a:ext cx="1021200" cy="224700"/>
            </a:xfrm>
            <a:prstGeom prst="rect">
              <a:avLst/>
            </a:prstGeom>
            <a:solidFill>
              <a:schemeClr val="accent2"/>
            </a:solidFill>
            <a:ln>
              <a:noFill/>
            </a:ln>
          </p:spPr>
          <p:txBody>
            <a:bodyPr spcFirstLastPara="1" wrap="square" lIns="91425" tIns="0" rIns="182875" bIns="27425" anchor="ctr" anchorCtr="0">
              <a:noAutofit/>
            </a:bodyPr>
            <a:lstStyle/>
            <a:p>
              <a:pPr marL="0" lvl="0" indent="0" algn="l" rtl="0">
                <a:spcBef>
                  <a:spcPts val="0"/>
                </a:spcBef>
                <a:spcAft>
                  <a:spcPts val="0"/>
                </a:spcAft>
                <a:buNone/>
              </a:pPr>
              <a:r>
                <a:rPr lang="en" sz="1600">
                  <a:solidFill>
                    <a:srgbClr val="FFFFFF"/>
                  </a:solidFill>
                  <a:latin typeface="Nunito"/>
                  <a:ea typeface="Nunito"/>
                  <a:cs typeface="Nunito"/>
                  <a:sym typeface="Nunito"/>
                </a:rPr>
                <a:t>Jun</a:t>
              </a:r>
              <a:endParaRPr sz="1600">
                <a:solidFill>
                  <a:srgbClr val="FFFFFF"/>
                </a:solidFill>
                <a:latin typeface="Nunito"/>
                <a:ea typeface="Nunito"/>
                <a:cs typeface="Nunito"/>
                <a:sym typeface="Nunito"/>
              </a:endParaRPr>
            </a:p>
          </p:txBody>
        </p:sp>
        <p:sp>
          <p:nvSpPr>
            <p:cNvPr id="765" name="Google Shape;765;p41"/>
            <p:cNvSpPr txBox="1"/>
            <p:nvPr/>
          </p:nvSpPr>
          <p:spPr>
            <a:xfrm>
              <a:off x="720000" y="2404300"/>
              <a:ext cx="1021200" cy="224700"/>
            </a:xfrm>
            <a:prstGeom prst="rect">
              <a:avLst/>
            </a:prstGeom>
            <a:solidFill>
              <a:schemeClr val="accent2"/>
            </a:solidFill>
            <a:ln>
              <a:noFill/>
            </a:ln>
          </p:spPr>
          <p:txBody>
            <a:bodyPr spcFirstLastPara="1" wrap="square" lIns="91425" tIns="0" rIns="182875" bIns="27425" anchor="ctr" anchorCtr="0">
              <a:noAutofit/>
            </a:bodyPr>
            <a:lstStyle/>
            <a:p>
              <a:pPr marL="0" lvl="0" indent="0" algn="l" rtl="0">
                <a:spcBef>
                  <a:spcPts val="0"/>
                </a:spcBef>
                <a:spcAft>
                  <a:spcPts val="0"/>
                </a:spcAft>
                <a:buClr>
                  <a:schemeClr val="dk1"/>
                </a:buClr>
                <a:buSzPts val="1100"/>
                <a:buFont typeface="Arial"/>
                <a:buNone/>
              </a:pPr>
              <a:r>
                <a:rPr lang="en" sz="1600">
                  <a:solidFill>
                    <a:srgbClr val="FFFFFF"/>
                  </a:solidFill>
                  <a:latin typeface="Nunito"/>
                  <a:ea typeface="Nunito"/>
                  <a:cs typeface="Nunito"/>
                  <a:sym typeface="Nunito"/>
                </a:rPr>
                <a:t>Jul</a:t>
              </a:r>
              <a:endParaRPr>
                <a:solidFill>
                  <a:schemeClr val="dk1"/>
                </a:solidFill>
                <a:latin typeface="Nunito"/>
                <a:ea typeface="Nunito"/>
                <a:cs typeface="Nunito"/>
                <a:sym typeface="Nunito"/>
              </a:endParaRPr>
            </a:p>
          </p:txBody>
        </p:sp>
        <p:sp>
          <p:nvSpPr>
            <p:cNvPr id="766" name="Google Shape;766;p41"/>
            <p:cNvSpPr txBox="1"/>
            <p:nvPr/>
          </p:nvSpPr>
          <p:spPr>
            <a:xfrm>
              <a:off x="720000" y="2898663"/>
              <a:ext cx="1021200" cy="224700"/>
            </a:xfrm>
            <a:prstGeom prst="rect">
              <a:avLst/>
            </a:prstGeom>
            <a:solidFill>
              <a:schemeClr val="accent2"/>
            </a:solidFill>
            <a:ln>
              <a:noFill/>
            </a:ln>
          </p:spPr>
          <p:txBody>
            <a:bodyPr spcFirstLastPara="1" wrap="square" lIns="91425" tIns="0" rIns="182875" bIns="27425" anchor="ctr" anchorCtr="0">
              <a:noAutofit/>
            </a:bodyPr>
            <a:lstStyle/>
            <a:p>
              <a:pPr marL="0" lvl="0" indent="0" algn="l" rtl="0">
                <a:spcBef>
                  <a:spcPts val="0"/>
                </a:spcBef>
                <a:spcAft>
                  <a:spcPts val="0"/>
                </a:spcAft>
                <a:buNone/>
              </a:pPr>
              <a:r>
                <a:rPr lang="en" sz="1600">
                  <a:solidFill>
                    <a:srgbClr val="FFFFFF"/>
                  </a:solidFill>
                  <a:latin typeface="Nunito"/>
                  <a:ea typeface="Nunito"/>
                  <a:cs typeface="Nunito"/>
                  <a:sym typeface="Nunito"/>
                </a:rPr>
                <a:t>Aug</a:t>
              </a:r>
              <a:endParaRPr>
                <a:solidFill>
                  <a:schemeClr val="dk1"/>
                </a:solidFill>
                <a:latin typeface="Nunito"/>
                <a:ea typeface="Nunito"/>
                <a:cs typeface="Nunito"/>
                <a:sym typeface="Nunito"/>
              </a:endParaRPr>
            </a:p>
          </p:txBody>
        </p:sp>
        <p:sp>
          <p:nvSpPr>
            <p:cNvPr id="767" name="Google Shape;767;p41"/>
            <p:cNvSpPr txBox="1"/>
            <p:nvPr/>
          </p:nvSpPr>
          <p:spPr>
            <a:xfrm>
              <a:off x="720000" y="3392038"/>
              <a:ext cx="1021200" cy="224700"/>
            </a:xfrm>
            <a:prstGeom prst="rect">
              <a:avLst/>
            </a:prstGeom>
            <a:solidFill>
              <a:schemeClr val="accent2"/>
            </a:solidFill>
            <a:ln>
              <a:noFill/>
            </a:ln>
          </p:spPr>
          <p:txBody>
            <a:bodyPr spcFirstLastPara="1" wrap="square" lIns="91425" tIns="0" rIns="182875" bIns="27425" anchor="ctr" anchorCtr="0">
              <a:noAutofit/>
            </a:bodyPr>
            <a:lstStyle/>
            <a:p>
              <a:pPr marL="0" lvl="0" indent="0" algn="l" rtl="0">
                <a:spcBef>
                  <a:spcPts val="0"/>
                </a:spcBef>
                <a:spcAft>
                  <a:spcPts val="0"/>
                </a:spcAft>
                <a:buNone/>
              </a:pPr>
              <a:r>
                <a:rPr lang="en" sz="1600">
                  <a:solidFill>
                    <a:srgbClr val="FFFFFF"/>
                  </a:solidFill>
                  <a:latin typeface="Nunito"/>
                  <a:ea typeface="Nunito"/>
                  <a:cs typeface="Nunito"/>
                  <a:sym typeface="Nunito"/>
                </a:rPr>
                <a:t>Sep</a:t>
              </a:r>
              <a:endParaRPr>
                <a:solidFill>
                  <a:schemeClr val="dk1"/>
                </a:solidFill>
                <a:latin typeface="Nunito"/>
                <a:ea typeface="Nunito"/>
                <a:cs typeface="Nunito"/>
                <a:sym typeface="Nunito"/>
              </a:endParaRPr>
            </a:p>
          </p:txBody>
        </p:sp>
        <p:cxnSp>
          <p:nvCxnSpPr>
            <p:cNvPr id="768" name="Google Shape;768;p41"/>
            <p:cNvCxnSpPr/>
            <p:nvPr/>
          </p:nvCxnSpPr>
          <p:spPr>
            <a:xfrm>
              <a:off x="1741200" y="2023275"/>
              <a:ext cx="6682800" cy="0"/>
            </a:xfrm>
            <a:prstGeom prst="straightConnector1">
              <a:avLst/>
            </a:prstGeom>
            <a:noFill/>
            <a:ln w="19050" cap="flat" cmpd="sng">
              <a:solidFill>
                <a:srgbClr val="FFFFFF"/>
              </a:solidFill>
              <a:prstDash val="solid"/>
              <a:round/>
              <a:headEnd type="none" w="med" len="med"/>
              <a:tailEnd type="none" w="med" len="med"/>
            </a:ln>
          </p:spPr>
        </p:cxnSp>
        <p:cxnSp>
          <p:nvCxnSpPr>
            <p:cNvPr id="769" name="Google Shape;769;p41"/>
            <p:cNvCxnSpPr/>
            <p:nvPr/>
          </p:nvCxnSpPr>
          <p:spPr>
            <a:xfrm>
              <a:off x="1741200" y="2516850"/>
              <a:ext cx="6682800" cy="0"/>
            </a:xfrm>
            <a:prstGeom prst="straightConnector1">
              <a:avLst/>
            </a:prstGeom>
            <a:noFill/>
            <a:ln w="19050" cap="flat" cmpd="sng">
              <a:solidFill>
                <a:srgbClr val="FFFFFF"/>
              </a:solidFill>
              <a:prstDash val="solid"/>
              <a:round/>
              <a:headEnd type="none" w="med" len="med"/>
              <a:tailEnd type="none" w="med" len="med"/>
            </a:ln>
          </p:spPr>
        </p:cxnSp>
        <p:cxnSp>
          <p:nvCxnSpPr>
            <p:cNvPr id="770" name="Google Shape;770;p41"/>
            <p:cNvCxnSpPr/>
            <p:nvPr/>
          </p:nvCxnSpPr>
          <p:spPr>
            <a:xfrm>
              <a:off x="1741200" y="3010425"/>
              <a:ext cx="6682800" cy="0"/>
            </a:xfrm>
            <a:prstGeom prst="straightConnector1">
              <a:avLst/>
            </a:prstGeom>
            <a:noFill/>
            <a:ln w="19050" cap="flat" cmpd="sng">
              <a:solidFill>
                <a:srgbClr val="FFFFFF"/>
              </a:solidFill>
              <a:prstDash val="solid"/>
              <a:round/>
              <a:headEnd type="none" w="med" len="med"/>
              <a:tailEnd type="none" w="med" len="med"/>
            </a:ln>
          </p:spPr>
        </p:cxnSp>
        <p:cxnSp>
          <p:nvCxnSpPr>
            <p:cNvPr id="771" name="Google Shape;771;p41"/>
            <p:cNvCxnSpPr/>
            <p:nvPr/>
          </p:nvCxnSpPr>
          <p:spPr>
            <a:xfrm>
              <a:off x="1741200" y="3504000"/>
              <a:ext cx="6682800" cy="0"/>
            </a:xfrm>
            <a:prstGeom prst="straightConnector1">
              <a:avLst/>
            </a:prstGeom>
            <a:noFill/>
            <a:ln w="19050" cap="flat" cmpd="sng">
              <a:solidFill>
                <a:srgbClr val="FFFFFF"/>
              </a:solidFill>
              <a:prstDash val="solid"/>
              <a:round/>
              <a:headEnd type="none" w="med" len="med"/>
              <a:tailEnd type="none" w="med" len="med"/>
            </a:ln>
          </p:spPr>
        </p:cxnSp>
        <p:sp>
          <p:nvSpPr>
            <p:cNvPr id="772" name="Google Shape;772;p41"/>
            <p:cNvSpPr txBox="1"/>
            <p:nvPr/>
          </p:nvSpPr>
          <p:spPr>
            <a:xfrm>
              <a:off x="6406200" y="1393550"/>
              <a:ext cx="940500" cy="401100"/>
            </a:xfrm>
            <a:prstGeom prst="rect">
              <a:avLst/>
            </a:prstGeom>
            <a:noFill/>
            <a:ln>
              <a:noFill/>
            </a:ln>
          </p:spPr>
          <p:txBody>
            <a:bodyPr spcFirstLastPara="1" wrap="square" lIns="91425" tIns="45700" rIns="91425" bIns="0" anchor="ctr" anchorCtr="0">
              <a:noAutofit/>
            </a:bodyPr>
            <a:lstStyle/>
            <a:p>
              <a:pPr marL="0" lvl="0" indent="0" algn="ctr" rtl="0">
                <a:spcBef>
                  <a:spcPts val="0"/>
                </a:spcBef>
                <a:spcAft>
                  <a:spcPts val="0"/>
                </a:spcAft>
                <a:buNone/>
              </a:pPr>
              <a:r>
                <a:rPr lang="en" sz="1900">
                  <a:solidFill>
                    <a:srgbClr val="FFFFFF"/>
                  </a:solidFill>
                  <a:latin typeface="Bebas Neue"/>
                  <a:ea typeface="Bebas Neue"/>
                  <a:cs typeface="Bebas Neue"/>
                  <a:sym typeface="Bebas Neue"/>
                </a:rPr>
                <a:t>Task 1</a:t>
              </a:r>
              <a:endParaRPr sz="1600">
                <a:solidFill>
                  <a:schemeClr val="dk1"/>
                </a:solidFill>
                <a:latin typeface="Oswald"/>
                <a:ea typeface="Oswald"/>
                <a:cs typeface="Oswald"/>
                <a:sym typeface="Oswald"/>
              </a:endParaRPr>
            </a:p>
          </p:txBody>
        </p:sp>
        <p:sp>
          <p:nvSpPr>
            <p:cNvPr id="773" name="Google Shape;773;p41"/>
            <p:cNvSpPr txBox="1"/>
            <p:nvPr/>
          </p:nvSpPr>
          <p:spPr>
            <a:xfrm>
              <a:off x="7483488" y="1393550"/>
              <a:ext cx="940500" cy="401100"/>
            </a:xfrm>
            <a:prstGeom prst="rect">
              <a:avLst/>
            </a:prstGeom>
            <a:noFill/>
            <a:ln>
              <a:noFill/>
            </a:ln>
          </p:spPr>
          <p:txBody>
            <a:bodyPr spcFirstLastPara="1" wrap="square" lIns="91425" tIns="45700" rIns="91425" bIns="0" anchor="ctr" anchorCtr="0">
              <a:noAutofit/>
            </a:bodyPr>
            <a:lstStyle/>
            <a:p>
              <a:pPr marL="0" lvl="0" indent="0" algn="ctr" rtl="0">
                <a:spcBef>
                  <a:spcPts val="0"/>
                </a:spcBef>
                <a:spcAft>
                  <a:spcPts val="0"/>
                </a:spcAft>
                <a:buNone/>
              </a:pPr>
              <a:r>
                <a:rPr lang="en" sz="1900">
                  <a:solidFill>
                    <a:srgbClr val="FFFFFF"/>
                  </a:solidFill>
                  <a:latin typeface="Bebas Neue"/>
                  <a:ea typeface="Bebas Neue"/>
                  <a:cs typeface="Bebas Neue"/>
                  <a:sym typeface="Bebas Neue"/>
                </a:rPr>
                <a:t>Task 1</a:t>
              </a:r>
              <a:endParaRPr sz="1600">
                <a:solidFill>
                  <a:schemeClr val="dk1"/>
                </a:solidFill>
                <a:latin typeface="Oswald"/>
                <a:ea typeface="Oswald"/>
                <a:cs typeface="Oswald"/>
                <a:sym typeface="Oswald"/>
              </a:endParaRPr>
            </a:p>
          </p:txBody>
        </p:sp>
        <p:sp>
          <p:nvSpPr>
            <p:cNvPr id="774" name="Google Shape;774;p41"/>
            <p:cNvSpPr/>
            <p:nvPr/>
          </p:nvSpPr>
          <p:spPr>
            <a:xfrm>
              <a:off x="2096925" y="1910925"/>
              <a:ext cx="3095100" cy="224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41"/>
            <p:cNvSpPr/>
            <p:nvPr/>
          </p:nvSpPr>
          <p:spPr>
            <a:xfrm>
              <a:off x="4251975" y="2898675"/>
              <a:ext cx="940500" cy="2247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41"/>
            <p:cNvSpPr txBox="1"/>
            <p:nvPr/>
          </p:nvSpPr>
          <p:spPr>
            <a:xfrm>
              <a:off x="720000" y="3885425"/>
              <a:ext cx="1021200" cy="224700"/>
            </a:xfrm>
            <a:prstGeom prst="rect">
              <a:avLst/>
            </a:prstGeom>
            <a:solidFill>
              <a:schemeClr val="accent2"/>
            </a:solidFill>
            <a:ln>
              <a:noFill/>
            </a:ln>
          </p:spPr>
          <p:txBody>
            <a:bodyPr spcFirstLastPara="1" wrap="square" lIns="91425" tIns="0" rIns="182875" bIns="27425" anchor="ctr" anchorCtr="0">
              <a:noAutofit/>
            </a:bodyPr>
            <a:lstStyle/>
            <a:p>
              <a:pPr marL="0" lvl="0" indent="0" algn="l" rtl="0">
                <a:spcBef>
                  <a:spcPts val="0"/>
                </a:spcBef>
                <a:spcAft>
                  <a:spcPts val="0"/>
                </a:spcAft>
                <a:buNone/>
              </a:pPr>
              <a:r>
                <a:rPr lang="en" sz="1600">
                  <a:solidFill>
                    <a:srgbClr val="FFFFFF"/>
                  </a:solidFill>
                  <a:latin typeface="Nunito"/>
                  <a:ea typeface="Nunito"/>
                  <a:cs typeface="Nunito"/>
                  <a:sym typeface="Nunito"/>
                </a:rPr>
                <a:t>Oct</a:t>
              </a:r>
              <a:endParaRPr>
                <a:solidFill>
                  <a:schemeClr val="dk1"/>
                </a:solidFill>
                <a:latin typeface="Nunito"/>
                <a:ea typeface="Nunito"/>
                <a:cs typeface="Nunito"/>
                <a:sym typeface="Nunito"/>
              </a:endParaRPr>
            </a:p>
          </p:txBody>
        </p:sp>
        <p:cxnSp>
          <p:nvCxnSpPr>
            <p:cNvPr id="777" name="Google Shape;777;p41"/>
            <p:cNvCxnSpPr/>
            <p:nvPr/>
          </p:nvCxnSpPr>
          <p:spPr>
            <a:xfrm>
              <a:off x="1741200" y="3997575"/>
              <a:ext cx="6682800" cy="0"/>
            </a:xfrm>
            <a:prstGeom prst="straightConnector1">
              <a:avLst/>
            </a:prstGeom>
            <a:noFill/>
            <a:ln w="19050" cap="flat" cmpd="sng">
              <a:solidFill>
                <a:srgbClr val="FFFFFF"/>
              </a:solidFill>
              <a:prstDash val="solid"/>
              <a:round/>
              <a:headEnd type="none" w="med" len="med"/>
              <a:tailEnd type="none" w="med" len="med"/>
            </a:ln>
          </p:spPr>
        </p:cxnSp>
        <p:sp>
          <p:nvSpPr>
            <p:cNvPr id="778" name="Google Shape;778;p41"/>
            <p:cNvSpPr/>
            <p:nvPr/>
          </p:nvSpPr>
          <p:spPr>
            <a:xfrm>
              <a:off x="5328925" y="3392050"/>
              <a:ext cx="3095100" cy="2247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41"/>
            <p:cNvSpPr/>
            <p:nvPr/>
          </p:nvSpPr>
          <p:spPr>
            <a:xfrm>
              <a:off x="6406200" y="3885425"/>
              <a:ext cx="940500" cy="2247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41"/>
            <p:cNvSpPr txBox="1"/>
            <p:nvPr/>
          </p:nvSpPr>
          <p:spPr>
            <a:xfrm>
              <a:off x="720000" y="4378800"/>
              <a:ext cx="1021200" cy="224700"/>
            </a:xfrm>
            <a:prstGeom prst="rect">
              <a:avLst/>
            </a:prstGeom>
            <a:solidFill>
              <a:schemeClr val="accent2"/>
            </a:solidFill>
            <a:ln>
              <a:noFill/>
            </a:ln>
          </p:spPr>
          <p:txBody>
            <a:bodyPr spcFirstLastPara="1" wrap="square" lIns="91425" tIns="0" rIns="182875" bIns="27425" anchor="ctr" anchorCtr="0">
              <a:noAutofit/>
            </a:bodyPr>
            <a:lstStyle/>
            <a:p>
              <a:pPr marL="0" lvl="0" indent="0" algn="l" rtl="0">
                <a:spcBef>
                  <a:spcPts val="0"/>
                </a:spcBef>
                <a:spcAft>
                  <a:spcPts val="0"/>
                </a:spcAft>
                <a:buNone/>
              </a:pPr>
              <a:r>
                <a:rPr lang="en" sz="1600">
                  <a:solidFill>
                    <a:srgbClr val="FFFFFF"/>
                  </a:solidFill>
                  <a:latin typeface="Nunito"/>
                  <a:ea typeface="Nunito"/>
                  <a:cs typeface="Nunito"/>
                  <a:sym typeface="Nunito"/>
                </a:rPr>
                <a:t>Nov</a:t>
              </a:r>
              <a:endParaRPr>
                <a:solidFill>
                  <a:schemeClr val="dk1"/>
                </a:solidFill>
                <a:latin typeface="Nunito"/>
                <a:ea typeface="Nunito"/>
                <a:cs typeface="Nunito"/>
                <a:sym typeface="Nunito"/>
              </a:endParaRPr>
            </a:p>
          </p:txBody>
        </p:sp>
        <p:cxnSp>
          <p:nvCxnSpPr>
            <p:cNvPr id="781" name="Google Shape;781;p41"/>
            <p:cNvCxnSpPr/>
            <p:nvPr/>
          </p:nvCxnSpPr>
          <p:spPr>
            <a:xfrm>
              <a:off x="1741200" y="4491150"/>
              <a:ext cx="6682800" cy="0"/>
            </a:xfrm>
            <a:prstGeom prst="straightConnector1">
              <a:avLst/>
            </a:prstGeom>
            <a:noFill/>
            <a:ln w="19050" cap="flat" cmpd="sng">
              <a:solidFill>
                <a:srgbClr val="FFFFFF"/>
              </a:solidFill>
              <a:prstDash val="solid"/>
              <a:round/>
              <a:headEnd type="none" w="med" len="med"/>
              <a:tailEnd type="none" w="med" len="med"/>
            </a:ln>
          </p:spPr>
        </p:cxnSp>
        <p:sp>
          <p:nvSpPr>
            <p:cNvPr id="782" name="Google Shape;782;p41"/>
            <p:cNvSpPr/>
            <p:nvPr/>
          </p:nvSpPr>
          <p:spPr>
            <a:xfrm>
              <a:off x="7483500" y="4378800"/>
              <a:ext cx="940500" cy="2247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1"/>
            <p:cNvSpPr/>
            <p:nvPr/>
          </p:nvSpPr>
          <p:spPr>
            <a:xfrm>
              <a:off x="3174375" y="2404800"/>
              <a:ext cx="940500" cy="2247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87"/>
        <p:cNvGrpSpPr/>
        <p:nvPr/>
      </p:nvGrpSpPr>
      <p:grpSpPr>
        <a:xfrm>
          <a:off x="0" y="0"/>
          <a:ext cx="0" cy="0"/>
          <a:chOff x="0" y="0"/>
          <a:chExt cx="0" cy="0"/>
        </a:xfrm>
      </p:grpSpPr>
      <p:sp>
        <p:nvSpPr>
          <p:cNvPr id="788" name="Google Shape;788;p42"/>
          <p:cNvSpPr/>
          <p:nvPr/>
        </p:nvSpPr>
        <p:spPr>
          <a:xfrm rot="10800000">
            <a:off x="4237613" y="2973462"/>
            <a:ext cx="668700" cy="668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2"/>
          <p:cNvSpPr txBox="1">
            <a:spLocks noGrp="1"/>
          </p:cNvSpPr>
          <p:nvPr>
            <p:ph type="title"/>
          </p:nvPr>
        </p:nvSpPr>
        <p:spPr>
          <a:xfrm>
            <a:off x="713225" y="539500"/>
            <a:ext cx="7717800" cy="62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METHODOLOGY</a:t>
            </a:r>
            <a:endParaRPr/>
          </a:p>
        </p:txBody>
      </p:sp>
      <p:sp>
        <p:nvSpPr>
          <p:cNvPr id="790" name="Google Shape;790;p42"/>
          <p:cNvSpPr txBox="1"/>
          <p:nvPr/>
        </p:nvSpPr>
        <p:spPr>
          <a:xfrm>
            <a:off x="855325" y="2938075"/>
            <a:ext cx="1926300" cy="959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600">
                <a:solidFill>
                  <a:srgbClr val="FFFFFF"/>
                </a:solidFill>
                <a:latin typeface="Nunito"/>
                <a:ea typeface="Nunito"/>
                <a:cs typeface="Nunito"/>
                <a:sym typeface="Nunito"/>
              </a:rPr>
              <a:t>Despite being red, Mars is actually a cold place</a:t>
            </a:r>
            <a:endParaRPr sz="1600">
              <a:solidFill>
                <a:srgbClr val="FFFFFF"/>
              </a:solidFill>
              <a:latin typeface="Nunito"/>
              <a:ea typeface="Nunito"/>
              <a:cs typeface="Nunito"/>
              <a:sym typeface="Nunito"/>
            </a:endParaRPr>
          </a:p>
        </p:txBody>
      </p:sp>
      <p:sp>
        <p:nvSpPr>
          <p:cNvPr id="791" name="Google Shape;791;p42"/>
          <p:cNvSpPr txBox="1"/>
          <p:nvPr/>
        </p:nvSpPr>
        <p:spPr>
          <a:xfrm>
            <a:off x="3526850" y="1784275"/>
            <a:ext cx="2079900" cy="1037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1600"/>
              </a:spcAft>
              <a:buNone/>
            </a:pPr>
            <a:r>
              <a:rPr lang="en" sz="1600">
                <a:solidFill>
                  <a:srgbClr val="FFFFFF"/>
                </a:solidFill>
                <a:latin typeface="Nunito"/>
                <a:ea typeface="Nunito"/>
                <a:cs typeface="Nunito"/>
                <a:sym typeface="Nunito"/>
              </a:rPr>
              <a:t>Saturn is composed mostly of hydrogen and helium</a:t>
            </a:r>
            <a:endParaRPr sz="1600">
              <a:solidFill>
                <a:srgbClr val="FFFFFF"/>
              </a:solidFill>
              <a:latin typeface="Nunito"/>
              <a:ea typeface="Nunito"/>
              <a:cs typeface="Nunito"/>
              <a:sym typeface="Nunito"/>
            </a:endParaRPr>
          </a:p>
        </p:txBody>
      </p:sp>
      <p:sp>
        <p:nvSpPr>
          <p:cNvPr id="792" name="Google Shape;792;p42"/>
          <p:cNvSpPr txBox="1"/>
          <p:nvPr/>
        </p:nvSpPr>
        <p:spPr>
          <a:xfrm>
            <a:off x="6362300" y="2938074"/>
            <a:ext cx="1926300" cy="959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1600">
                <a:solidFill>
                  <a:srgbClr val="FFFFFF"/>
                </a:solidFill>
                <a:latin typeface="Nunito"/>
                <a:ea typeface="Nunito"/>
                <a:cs typeface="Nunito"/>
                <a:sym typeface="Nunito"/>
              </a:rPr>
              <a:t>Jupiter is the biggest planet in the Solar System</a:t>
            </a:r>
            <a:endParaRPr sz="1600">
              <a:solidFill>
                <a:srgbClr val="FFFFFF"/>
              </a:solidFill>
              <a:latin typeface="Nunito"/>
              <a:ea typeface="Nunito"/>
              <a:cs typeface="Nunito"/>
              <a:sym typeface="Nunito"/>
            </a:endParaRPr>
          </a:p>
        </p:txBody>
      </p:sp>
      <p:sp>
        <p:nvSpPr>
          <p:cNvPr id="793" name="Google Shape;793;p42"/>
          <p:cNvSpPr/>
          <p:nvPr/>
        </p:nvSpPr>
        <p:spPr>
          <a:xfrm>
            <a:off x="1484200" y="2014450"/>
            <a:ext cx="668700" cy="668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2"/>
          <p:cNvSpPr/>
          <p:nvPr/>
        </p:nvSpPr>
        <p:spPr>
          <a:xfrm>
            <a:off x="6991100" y="2014450"/>
            <a:ext cx="668700" cy="6687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95" name="Google Shape;795;p42"/>
          <p:cNvCxnSpPr/>
          <p:nvPr/>
        </p:nvCxnSpPr>
        <p:spPr>
          <a:xfrm>
            <a:off x="2303650" y="2347425"/>
            <a:ext cx="1791300" cy="966300"/>
          </a:xfrm>
          <a:prstGeom prst="bentConnector3">
            <a:avLst>
              <a:gd name="adj1" fmla="val 50000"/>
            </a:avLst>
          </a:prstGeom>
          <a:noFill/>
          <a:ln w="19050" cap="flat" cmpd="sng">
            <a:solidFill>
              <a:schemeClr val="lt2"/>
            </a:solidFill>
            <a:prstDash val="solid"/>
            <a:round/>
            <a:headEnd type="none" w="med" len="med"/>
            <a:tailEnd type="none" w="med" len="med"/>
          </a:ln>
        </p:spPr>
      </p:cxnSp>
      <p:cxnSp>
        <p:nvCxnSpPr>
          <p:cNvPr id="796" name="Google Shape;796;p42"/>
          <p:cNvCxnSpPr/>
          <p:nvPr/>
        </p:nvCxnSpPr>
        <p:spPr>
          <a:xfrm rot="10800000" flipH="1">
            <a:off x="5056700" y="2350300"/>
            <a:ext cx="1791000" cy="960000"/>
          </a:xfrm>
          <a:prstGeom prst="bentConnector3">
            <a:avLst>
              <a:gd name="adj1" fmla="val 50000"/>
            </a:avLst>
          </a:prstGeom>
          <a:noFill/>
          <a:ln w="19050" cap="flat" cmpd="sng">
            <a:solidFill>
              <a:schemeClr val="lt2"/>
            </a:solidFill>
            <a:prstDash val="solid"/>
            <a:round/>
            <a:headEnd type="none" w="med" len="med"/>
            <a:tailEnd type="none" w="med" len="med"/>
          </a:ln>
        </p:spPr>
      </p:cxnSp>
      <p:sp>
        <p:nvSpPr>
          <p:cNvPr id="797" name="Google Shape;797;p42"/>
          <p:cNvSpPr txBox="1"/>
          <p:nvPr/>
        </p:nvSpPr>
        <p:spPr>
          <a:xfrm>
            <a:off x="1484250" y="2202152"/>
            <a:ext cx="668700" cy="323400"/>
          </a:xfrm>
          <a:prstGeom prst="rect">
            <a:avLst/>
          </a:prstGeom>
          <a:noFill/>
          <a:ln>
            <a:noFill/>
          </a:ln>
        </p:spPr>
        <p:txBody>
          <a:bodyPr spcFirstLastPara="1" wrap="square" lIns="91425" tIns="182875" rIns="91425" bIns="0" anchor="ctr" anchorCtr="0">
            <a:noAutofit/>
          </a:bodyPr>
          <a:lstStyle/>
          <a:p>
            <a:pPr marL="0" lvl="0" indent="0" algn="ctr" rtl="0">
              <a:spcBef>
                <a:spcPts val="0"/>
              </a:spcBef>
              <a:spcAft>
                <a:spcPts val="1600"/>
              </a:spcAft>
              <a:buNone/>
            </a:pPr>
            <a:r>
              <a:rPr lang="en" sz="2300">
                <a:solidFill>
                  <a:schemeClr val="dk1"/>
                </a:solidFill>
                <a:latin typeface="Bebas Neue"/>
                <a:ea typeface="Bebas Neue"/>
                <a:cs typeface="Bebas Neue"/>
                <a:sym typeface="Bebas Neue"/>
              </a:rPr>
              <a:t>01</a:t>
            </a:r>
            <a:endParaRPr sz="2300">
              <a:solidFill>
                <a:schemeClr val="dk1"/>
              </a:solidFill>
              <a:latin typeface="Bebas Neue"/>
              <a:ea typeface="Bebas Neue"/>
              <a:cs typeface="Bebas Neue"/>
              <a:sym typeface="Bebas Neue"/>
            </a:endParaRPr>
          </a:p>
        </p:txBody>
      </p:sp>
      <p:sp>
        <p:nvSpPr>
          <p:cNvPr id="798" name="Google Shape;798;p42"/>
          <p:cNvSpPr txBox="1"/>
          <p:nvPr/>
        </p:nvSpPr>
        <p:spPr>
          <a:xfrm>
            <a:off x="6991050" y="2202127"/>
            <a:ext cx="668700" cy="323400"/>
          </a:xfrm>
          <a:prstGeom prst="rect">
            <a:avLst/>
          </a:prstGeom>
          <a:noFill/>
          <a:ln>
            <a:noFill/>
          </a:ln>
        </p:spPr>
        <p:txBody>
          <a:bodyPr spcFirstLastPara="1" wrap="square" lIns="91425" tIns="182875" rIns="91425" bIns="0" anchor="ctr" anchorCtr="0">
            <a:noAutofit/>
          </a:bodyPr>
          <a:lstStyle/>
          <a:p>
            <a:pPr marL="0" lvl="0" indent="0" algn="ctr" rtl="0">
              <a:spcBef>
                <a:spcPts val="0"/>
              </a:spcBef>
              <a:spcAft>
                <a:spcPts val="1600"/>
              </a:spcAft>
              <a:buNone/>
            </a:pPr>
            <a:r>
              <a:rPr lang="en" sz="2300">
                <a:solidFill>
                  <a:schemeClr val="dk1"/>
                </a:solidFill>
                <a:latin typeface="Bebas Neue"/>
                <a:ea typeface="Bebas Neue"/>
                <a:cs typeface="Bebas Neue"/>
                <a:sym typeface="Bebas Neue"/>
              </a:rPr>
              <a:t>03</a:t>
            </a:r>
            <a:endParaRPr sz="2400">
              <a:solidFill>
                <a:schemeClr val="dk1"/>
              </a:solidFill>
              <a:latin typeface="Alata"/>
              <a:ea typeface="Alata"/>
              <a:cs typeface="Alata"/>
              <a:sym typeface="Alata"/>
            </a:endParaRPr>
          </a:p>
        </p:txBody>
      </p:sp>
      <p:sp>
        <p:nvSpPr>
          <p:cNvPr id="799" name="Google Shape;799;p42"/>
          <p:cNvSpPr txBox="1"/>
          <p:nvPr/>
        </p:nvSpPr>
        <p:spPr>
          <a:xfrm>
            <a:off x="4237575" y="3161802"/>
            <a:ext cx="668700" cy="323400"/>
          </a:xfrm>
          <a:prstGeom prst="rect">
            <a:avLst/>
          </a:prstGeom>
          <a:noFill/>
          <a:ln>
            <a:noFill/>
          </a:ln>
        </p:spPr>
        <p:txBody>
          <a:bodyPr spcFirstLastPara="1" wrap="square" lIns="91425" tIns="182875" rIns="91425" bIns="0" anchor="ctr" anchorCtr="0">
            <a:noAutofit/>
          </a:bodyPr>
          <a:lstStyle/>
          <a:p>
            <a:pPr marL="0" lvl="0" indent="0" algn="ctr" rtl="0">
              <a:spcBef>
                <a:spcPts val="0"/>
              </a:spcBef>
              <a:spcAft>
                <a:spcPts val="1600"/>
              </a:spcAft>
              <a:buNone/>
            </a:pPr>
            <a:r>
              <a:rPr lang="en" sz="2300">
                <a:solidFill>
                  <a:schemeClr val="dk1"/>
                </a:solidFill>
                <a:latin typeface="Bebas Neue"/>
                <a:ea typeface="Bebas Neue"/>
                <a:cs typeface="Bebas Neue"/>
                <a:sym typeface="Bebas Neue"/>
              </a:rPr>
              <a:t>02</a:t>
            </a:r>
            <a:endParaRPr sz="2300">
              <a:solidFill>
                <a:schemeClr val="dk1"/>
              </a:solidFill>
              <a:latin typeface="Bebas Neue"/>
              <a:ea typeface="Bebas Neue"/>
              <a:cs typeface="Bebas Neue"/>
              <a:sym typeface="Bebas Neue"/>
            </a:endParaRPr>
          </a:p>
        </p:txBody>
      </p:sp>
      <p:sp>
        <p:nvSpPr>
          <p:cNvPr id="800" name="Google Shape;800;p42"/>
          <p:cNvSpPr/>
          <p:nvPr/>
        </p:nvSpPr>
        <p:spPr>
          <a:xfrm>
            <a:off x="1313372" y="1941900"/>
            <a:ext cx="502154" cy="472444"/>
          </a:xfrm>
          <a:custGeom>
            <a:avLst/>
            <a:gdLst/>
            <a:ahLst/>
            <a:cxnLst/>
            <a:rect l="l" t="t" r="r" b="b"/>
            <a:pathLst>
              <a:path w="30305" h="28512" extrusionOk="0">
                <a:moveTo>
                  <a:pt x="28511" y="1"/>
                </a:moveTo>
                <a:lnTo>
                  <a:pt x="0" y="28512"/>
                </a:lnTo>
                <a:lnTo>
                  <a:pt x="1793" y="28512"/>
                </a:lnTo>
                <a:lnTo>
                  <a:pt x="3030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42"/>
          <p:cNvSpPr/>
          <p:nvPr/>
        </p:nvSpPr>
        <p:spPr>
          <a:xfrm>
            <a:off x="4491347" y="3359550"/>
            <a:ext cx="502154" cy="472444"/>
          </a:xfrm>
          <a:custGeom>
            <a:avLst/>
            <a:gdLst/>
            <a:ahLst/>
            <a:cxnLst/>
            <a:rect l="l" t="t" r="r" b="b"/>
            <a:pathLst>
              <a:path w="30305" h="28512" extrusionOk="0">
                <a:moveTo>
                  <a:pt x="28511" y="1"/>
                </a:moveTo>
                <a:lnTo>
                  <a:pt x="0" y="28512"/>
                </a:lnTo>
                <a:lnTo>
                  <a:pt x="1793" y="28512"/>
                </a:lnTo>
                <a:lnTo>
                  <a:pt x="3030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2"/>
          <p:cNvSpPr/>
          <p:nvPr/>
        </p:nvSpPr>
        <p:spPr>
          <a:xfrm>
            <a:off x="4561222" y="3388175"/>
            <a:ext cx="502154" cy="472444"/>
          </a:xfrm>
          <a:custGeom>
            <a:avLst/>
            <a:gdLst/>
            <a:ahLst/>
            <a:cxnLst/>
            <a:rect l="l" t="t" r="r" b="b"/>
            <a:pathLst>
              <a:path w="30305" h="28512" extrusionOk="0">
                <a:moveTo>
                  <a:pt x="28511" y="1"/>
                </a:moveTo>
                <a:lnTo>
                  <a:pt x="0" y="28512"/>
                </a:lnTo>
                <a:lnTo>
                  <a:pt x="1793" y="28512"/>
                </a:lnTo>
                <a:lnTo>
                  <a:pt x="3030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2"/>
          <p:cNvSpPr/>
          <p:nvPr/>
        </p:nvSpPr>
        <p:spPr>
          <a:xfrm>
            <a:off x="1280122" y="1876350"/>
            <a:ext cx="502154" cy="472444"/>
          </a:xfrm>
          <a:custGeom>
            <a:avLst/>
            <a:gdLst/>
            <a:ahLst/>
            <a:cxnLst/>
            <a:rect l="l" t="t" r="r" b="b"/>
            <a:pathLst>
              <a:path w="30305" h="28512" extrusionOk="0">
                <a:moveTo>
                  <a:pt x="28511" y="1"/>
                </a:moveTo>
                <a:lnTo>
                  <a:pt x="0" y="28512"/>
                </a:lnTo>
                <a:lnTo>
                  <a:pt x="1793" y="28512"/>
                </a:lnTo>
                <a:lnTo>
                  <a:pt x="3030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2"/>
          <p:cNvSpPr/>
          <p:nvPr/>
        </p:nvSpPr>
        <p:spPr>
          <a:xfrm rot="5400000">
            <a:off x="7281872" y="1892975"/>
            <a:ext cx="502154" cy="472444"/>
          </a:xfrm>
          <a:custGeom>
            <a:avLst/>
            <a:gdLst/>
            <a:ahLst/>
            <a:cxnLst/>
            <a:rect l="l" t="t" r="r" b="b"/>
            <a:pathLst>
              <a:path w="30305" h="28512" extrusionOk="0">
                <a:moveTo>
                  <a:pt x="28511" y="1"/>
                </a:moveTo>
                <a:lnTo>
                  <a:pt x="0" y="28512"/>
                </a:lnTo>
                <a:lnTo>
                  <a:pt x="1793" y="28512"/>
                </a:lnTo>
                <a:lnTo>
                  <a:pt x="3030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2"/>
          <p:cNvSpPr/>
          <p:nvPr/>
        </p:nvSpPr>
        <p:spPr>
          <a:xfrm rot="5400000">
            <a:off x="7347422" y="1859725"/>
            <a:ext cx="502154" cy="472444"/>
          </a:xfrm>
          <a:custGeom>
            <a:avLst/>
            <a:gdLst/>
            <a:ahLst/>
            <a:cxnLst/>
            <a:rect l="l" t="t" r="r" b="b"/>
            <a:pathLst>
              <a:path w="30305" h="28512" extrusionOk="0">
                <a:moveTo>
                  <a:pt x="28511" y="1"/>
                </a:moveTo>
                <a:lnTo>
                  <a:pt x="0" y="28512"/>
                </a:lnTo>
                <a:lnTo>
                  <a:pt x="1793" y="28512"/>
                </a:lnTo>
                <a:lnTo>
                  <a:pt x="3030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6" name="Google Shape;806;p42"/>
          <p:cNvGrpSpPr/>
          <p:nvPr/>
        </p:nvGrpSpPr>
        <p:grpSpPr>
          <a:xfrm>
            <a:off x="1326645" y="1862029"/>
            <a:ext cx="983925" cy="973542"/>
            <a:chOff x="2896225" y="1941050"/>
            <a:chExt cx="1812350" cy="1808550"/>
          </a:xfrm>
        </p:grpSpPr>
        <p:sp>
          <p:nvSpPr>
            <p:cNvPr id="807" name="Google Shape;807;p42"/>
            <p:cNvSpPr/>
            <p:nvPr/>
          </p:nvSpPr>
          <p:spPr>
            <a:xfrm>
              <a:off x="2896225" y="1941050"/>
              <a:ext cx="1807800" cy="1808550"/>
            </a:xfrm>
            <a:custGeom>
              <a:avLst/>
              <a:gdLst/>
              <a:ahLst/>
              <a:cxnLst/>
              <a:rect l="l" t="t" r="r" b="b"/>
              <a:pathLst>
                <a:path w="72312" h="72342" extrusionOk="0">
                  <a:moveTo>
                    <a:pt x="0" y="0"/>
                  </a:moveTo>
                  <a:lnTo>
                    <a:pt x="0" y="72342"/>
                  </a:lnTo>
                  <a:lnTo>
                    <a:pt x="72312" y="72342"/>
                  </a:lnTo>
                  <a:lnTo>
                    <a:pt x="72312" y="28542"/>
                  </a:lnTo>
                  <a:lnTo>
                    <a:pt x="70792" y="28542"/>
                  </a:lnTo>
                  <a:lnTo>
                    <a:pt x="70792" y="70822"/>
                  </a:lnTo>
                  <a:lnTo>
                    <a:pt x="1520" y="70822"/>
                  </a:lnTo>
                  <a:lnTo>
                    <a:pt x="1520" y="1520"/>
                  </a:lnTo>
                  <a:lnTo>
                    <a:pt x="70792" y="1520"/>
                  </a:lnTo>
                  <a:lnTo>
                    <a:pt x="70792" y="11429"/>
                  </a:lnTo>
                  <a:lnTo>
                    <a:pt x="72312" y="11429"/>
                  </a:lnTo>
                  <a:lnTo>
                    <a:pt x="72312" y="0"/>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2"/>
            <p:cNvSpPr/>
            <p:nvPr/>
          </p:nvSpPr>
          <p:spPr>
            <a:xfrm>
              <a:off x="4659925" y="2298950"/>
              <a:ext cx="48650" cy="48675"/>
            </a:xfrm>
            <a:custGeom>
              <a:avLst/>
              <a:gdLst/>
              <a:ahLst/>
              <a:cxnLst/>
              <a:rect l="l" t="t" r="r" b="b"/>
              <a:pathLst>
                <a:path w="1946" h="1947" extrusionOk="0">
                  <a:moveTo>
                    <a:pt x="973" y="1"/>
                  </a:moveTo>
                  <a:cubicBezTo>
                    <a:pt x="426" y="1"/>
                    <a:pt x="1" y="426"/>
                    <a:pt x="1" y="973"/>
                  </a:cubicBezTo>
                  <a:cubicBezTo>
                    <a:pt x="1" y="1521"/>
                    <a:pt x="426" y="1946"/>
                    <a:pt x="973" y="1946"/>
                  </a:cubicBezTo>
                  <a:cubicBezTo>
                    <a:pt x="1520" y="1946"/>
                    <a:pt x="1946" y="1521"/>
                    <a:pt x="1946" y="973"/>
                  </a:cubicBezTo>
                  <a:cubicBezTo>
                    <a:pt x="1946" y="426"/>
                    <a:pt x="1520" y="1"/>
                    <a:pt x="9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2"/>
            <p:cNvSpPr/>
            <p:nvPr/>
          </p:nvSpPr>
          <p:spPr>
            <a:xfrm>
              <a:off x="4659925" y="2414450"/>
              <a:ext cx="48650" cy="49425"/>
            </a:xfrm>
            <a:custGeom>
              <a:avLst/>
              <a:gdLst/>
              <a:ahLst/>
              <a:cxnLst/>
              <a:rect l="l" t="t" r="r" b="b"/>
              <a:pathLst>
                <a:path w="1946" h="1977" extrusionOk="0">
                  <a:moveTo>
                    <a:pt x="973" y="1"/>
                  </a:moveTo>
                  <a:cubicBezTo>
                    <a:pt x="426" y="1"/>
                    <a:pt x="1" y="457"/>
                    <a:pt x="1" y="1004"/>
                  </a:cubicBezTo>
                  <a:cubicBezTo>
                    <a:pt x="1" y="1551"/>
                    <a:pt x="426" y="1977"/>
                    <a:pt x="973" y="1977"/>
                  </a:cubicBezTo>
                  <a:cubicBezTo>
                    <a:pt x="1520" y="1977"/>
                    <a:pt x="1946" y="1551"/>
                    <a:pt x="1946" y="1004"/>
                  </a:cubicBezTo>
                  <a:cubicBezTo>
                    <a:pt x="1946" y="457"/>
                    <a:pt x="1520" y="1"/>
                    <a:pt x="9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2"/>
            <p:cNvSpPr/>
            <p:nvPr/>
          </p:nvSpPr>
          <p:spPr>
            <a:xfrm>
              <a:off x="4659925" y="2530725"/>
              <a:ext cx="48650" cy="49425"/>
            </a:xfrm>
            <a:custGeom>
              <a:avLst/>
              <a:gdLst/>
              <a:ahLst/>
              <a:cxnLst/>
              <a:rect l="l" t="t" r="r" b="b"/>
              <a:pathLst>
                <a:path w="1946" h="1977" extrusionOk="0">
                  <a:moveTo>
                    <a:pt x="973" y="0"/>
                  </a:moveTo>
                  <a:cubicBezTo>
                    <a:pt x="426" y="0"/>
                    <a:pt x="1" y="456"/>
                    <a:pt x="1" y="973"/>
                  </a:cubicBezTo>
                  <a:cubicBezTo>
                    <a:pt x="1" y="1520"/>
                    <a:pt x="426" y="1976"/>
                    <a:pt x="973" y="1976"/>
                  </a:cubicBezTo>
                  <a:cubicBezTo>
                    <a:pt x="1520" y="1976"/>
                    <a:pt x="1946" y="1520"/>
                    <a:pt x="1946" y="973"/>
                  </a:cubicBezTo>
                  <a:cubicBezTo>
                    <a:pt x="1946" y="456"/>
                    <a:pt x="1520" y="0"/>
                    <a:pt x="9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 name="Google Shape;811;p42"/>
          <p:cNvGrpSpPr/>
          <p:nvPr/>
        </p:nvGrpSpPr>
        <p:grpSpPr>
          <a:xfrm>
            <a:off x="4079995" y="2821029"/>
            <a:ext cx="983925" cy="973542"/>
            <a:chOff x="2896225" y="1941050"/>
            <a:chExt cx="1812350" cy="1808550"/>
          </a:xfrm>
        </p:grpSpPr>
        <p:sp>
          <p:nvSpPr>
            <p:cNvPr id="812" name="Google Shape;812;p42"/>
            <p:cNvSpPr/>
            <p:nvPr/>
          </p:nvSpPr>
          <p:spPr>
            <a:xfrm>
              <a:off x="2896225" y="1941050"/>
              <a:ext cx="1807800" cy="1808550"/>
            </a:xfrm>
            <a:custGeom>
              <a:avLst/>
              <a:gdLst/>
              <a:ahLst/>
              <a:cxnLst/>
              <a:rect l="l" t="t" r="r" b="b"/>
              <a:pathLst>
                <a:path w="72312" h="72342" extrusionOk="0">
                  <a:moveTo>
                    <a:pt x="0" y="0"/>
                  </a:moveTo>
                  <a:lnTo>
                    <a:pt x="0" y="72342"/>
                  </a:lnTo>
                  <a:lnTo>
                    <a:pt x="72312" y="72342"/>
                  </a:lnTo>
                  <a:lnTo>
                    <a:pt x="72312" y="28542"/>
                  </a:lnTo>
                  <a:lnTo>
                    <a:pt x="70792" y="28542"/>
                  </a:lnTo>
                  <a:lnTo>
                    <a:pt x="70792" y="70822"/>
                  </a:lnTo>
                  <a:lnTo>
                    <a:pt x="1520" y="70822"/>
                  </a:lnTo>
                  <a:lnTo>
                    <a:pt x="1520" y="1520"/>
                  </a:lnTo>
                  <a:lnTo>
                    <a:pt x="70792" y="1520"/>
                  </a:lnTo>
                  <a:lnTo>
                    <a:pt x="70792" y="11429"/>
                  </a:lnTo>
                  <a:lnTo>
                    <a:pt x="72312" y="11429"/>
                  </a:lnTo>
                  <a:lnTo>
                    <a:pt x="72312" y="0"/>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42"/>
            <p:cNvSpPr/>
            <p:nvPr/>
          </p:nvSpPr>
          <p:spPr>
            <a:xfrm>
              <a:off x="4659925" y="2298950"/>
              <a:ext cx="48650" cy="48675"/>
            </a:xfrm>
            <a:custGeom>
              <a:avLst/>
              <a:gdLst/>
              <a:ahLst/>
              <a:cxnLst/>
              <a:rect l="l" t="t" r="r" b="b"/>
              <a:pathLst>
                <a:path w="1946" h="1947" extrusionOk="0">
                  <a:moveTo>
                    <a:pt x="973" y="1"/>
                  </a:moveTo>
                  <a:cubicBezTo>
                    <a:pt x="426" y="1"/>
                    <a:pt x="1" y="426"/>
                    <a:pt x="1" y="973"/>
                  </a:cubicBezTo>
                  <a:cubicBezTo>
                    <a:pt x="1" y="1521"/>
                    <a:pt x="426" y="1946"/>
                    <a:pt x="973" y="1946"/>
                  </a:cubicBezTo>
                  <a:cubicBezTo>
                    <a:pt x="1520" y="1946"/>
                    <a:pt x="1946" y="1521"/>
                    <a:pt x="1946" y="973"/>
                  </a:cubicBezTo>
                  <a:cubicBezTo>
                    <a:pt x="1946" y="426"/>
                    <a:pt x="1520" y="1"/>
                    <a:pt x="9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2"/>
            <p:cNvSpPr/>
            <p:nvPr/>
          </p:nvSpPr>
          <p:spPr>
            <a:xfrm>
              <a:off x="4659925" y="2414450"/>
              <a:ext cx="48650" cy="49425"/>
            </a:xfrm>
            <a:custGeom>
              <a:avLst/>
              <a:gdLst/>
              <a:ahLst/>
              <a:cxnLst/>
              <a:rect l="l" t="t" r="r" b="b"/>
              <a:pathLst>
                <a:path w="1946" h="1977" extrusionOk="0">
                  <a:moveTo>
                    <a:pt x="973" y="1"/>
                  </a:moveTo>
                  <a:cubicBezTo>
                    <a:pt x="426" y="1"/>
                    <a:pt x="1" y="457"/>
                    <a:pt x="1" y="1004"/>
                  </a:cubicBezTo>
                  <a:cubicBezTo>
                    <a:pt x="1" y="1551"/>
                    <a:pt x="426" y="1977"/>
                    <a:pt x="973" y="1977"/>
                  </a:cubicBezTo>
                  <a:cubicBezTo>
                    <a:pt x="1520" y="1977"/>
                    <a:pt x="1946" y="1551"/>
                    <a:pt x="1946" y="1004"/>
                  </a:cubicBezTo>
                  <a:cubicBezTo>
                    <a:pt x="1946" y="457"/>
                    <a:pt x="1520" y="1"/>
                    <a:pt x="9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2"/>
            <p:cNvSpPr/>
            <p:nvPr/>
          </p:nvSpPr>
          <p:spPr>
            <a:xfrm>
              <a:off x="4659925" y="2530725"/>
              <a:ext cx="48650" cy="49425"/>
            </a:xfrm>
            <a:custGeom>
              <a:avLst/>
              <a:gdLst/>
              <a:ahLst/>
              <a:cxnLst/>
              <a:rect l="l" t="t" r="r" b="b"/>
              <a:pathLst>
                <a:path w="1946" h="1977" extrusionOk="0">
                  <a:moveTo>
                    <a:pt x="973" y="0"/>
                  </a:moveTo>
                  <a:cubicBezTo>
                    <a:pt x="426" y="0"/>
                    <a:pt x="1" y="456"/>
                    <a:pt x="1" y="973"/>
                  </a:cubicBezTo>
                  <a:cubicBezTo>
                    <a:pt x="1" y="1520"/>
                    <a:pt x="426" y="1976"/>
                    <a:pt x="973" y="1976"/>
                  </a:cubicBezTo>
                  <a:cubicBezTo>
                    <a:pt x="1520" y="1976"/>
                    <a:pt x="1946" y="1520"/>
                    <a:pt x="1946" y="973"/>
                  </a:cubicBezTo>
                  <a:cubicBezTo>
                    <a:pt x="1946" y="456"/>
                    <a:pt x="1520" y="0"/>
                    <a:pt x="9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 name="Google Shape;816;p42"/>
          <p:cNvGrpSpPr/>
          <p:nvPr/>
        </p:nvGrpSpPr>
        <p:grpSpPr>
          <a:xfrm>
            <a:off x="6833420" y="1862029"/>
            <a:ext cx="983925" cy="973542"/>
            <a:chOff x="2896225" y="1941050"/>
            <a:chExt cx="1812350" cy="1808550"/>
          </a:xfrm>
        </p:grpSpPr>
        <p:sp>
          <p:nvSpPr>
            <p:cNvPr id="817" name="Google Shape;817;p42"/>
            <p:cNvSpPr/>
            <p:nvPr/>
          </p:nvSpPr>
          <p:spPr>
            <a:xfrm>
              <a:off x="2896225" y="1941050"/>
              <a:ext cx="1807800" cy="1808550"/>
            </a:xfrm>
            <a:custGeom>
              <a:avLst/>
              <a:gdLst/>
              <a:ahLst/>
              <a:cxnLst/>
              <a:rect l="l" t="t" r="r" b="b"/>
              <a:pathLst>
                <a:path w="72312" h="72342" extrusionOk="0">
                  <a:moveTo>
                    <a:pt x="0" y="0"/>
                  </a:moveTo>
                  <a:lnTo>
                    <a:pt x="0" y="72342"/>
                  </a:lnTo>
                  <a:lnTo>
                    <a:pt x="72312" y="72342"/>
                  </a:lnTo>
                  <a:lnTo>
                    <a:pt x="72312" y="28542"/>
                  </a:lnTo>
                  <a:lnTo>
                    <a:pt x="70792" y="28542"/>
                  </a:lnTo>
                  <a:lnTo>
                    <a:pt x="70792" y="70822"/>
                  </a:lnTo>
                  <a:lnTo>
                    <a:pt x="1520" y="70822"/>
                  </a:lnTo>
                  <a:lnTo>
                    <a:pt x="1520" y="1520"/>
                  </a:lnTo>
                  <a:lnTo>
                    <a:pt x="70792" y="1520"/>
                  </a:lnTo>
                  <a:lnTo>
                    <a:pt x="70792" y="11429"/>
                  </a:lnTo>
                  <a:lnTo>
                    <a:pt x="72312" y="11429"/>
                  </a:lnTo>
                  <a:lnTo>
                    <a:pt x="72312" y="0"/>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2"/>
            <p:cNvSpPr/>
            <p:nvPr/>
          </p:nvSpPr>
          <p:spPr>
            <a:xfrm>
              <a:off x="4659925" y="2298950"/>
              <a:ext cx="48650" cy="48675"/>
            </a:xfrm>
            <a:custGeom>
              <a:avLst/>
              <a:gdLst/>
              <a:ahLst/>
              <a:cxnLst/>
              <a:rect l="l" t="t" r="r" b="b"/>
              <a:pathLst>
                <a:path w="1946" h="1947" extrusionOk="0">
                  <a:moveTo>
                    <a:pt x="973" y="1"/>
                  </a:moveTo>
                  <a:cubicBezTo>
                    <a:pt x="426" y="1"/>
                    <a:pt x="1" y="426"/>
                    <a:pt x="1" y="973"/>
                  </a:cubicBezTo>
                  <a:cubicBezTo>
                    <a:pt x="1" y="1521"/>
                    <a:pt x="426" y="1946"/>
                    <a:pt x="973" y="1946"/>
                  </a:cubicBezTo>
                  <a:cubicBezTo>
                    <a:pt x="1520" y="1946"/>
                    <a:pt x="1946" y="1521"/>
                    <a:pt x="1946" y="973"/>
                  </a:cubicBezTo>
                  <a:cubicBezTo>
                    <a:pt x="1946" y="426"/>
                    <a:pt x="1520" y="1"/>
                    <a:pt x="9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2"/>
            <p:cNvSpPr/>
            <p:nvPr/>
          </p:nvSpPr>
          <p:spPr>
            <a:xfrm>
              <a:off x="4659925" y="2414450"/>
              <a:ext cx="48650" cy="49425"/>
            </a:xfrm>
            <a:custGeom>
              <a:avLst/>
              <a:gdLst/>
              <a:ahLst/>
              <a:cxnLst/>
              <a:rect l="l" t="t" r="r" b="b"/>
              <a:pathLst>
                <a:path w="1946" h="1977" extrusionOk="0">
                  <a:moveTo>
                    <a:pt x="973" y="1"/>
                  </a:moveTo>
                  <a:cubicBezTo>
                    <a:pt x="426" y="1"/>
                    <a:pt x="1" y="457"/>
                    <a:pt x="1" y="1004"/>
                  </a:cubicBezTo>
                  <a:cubicBezTo>
                    <a:pt x="1" y="1551"/>
                    <a:pt x="426" y="1977"/>
                    <a:pt x="973" y="1977"/>
                  </a:cubicBezTo>
                  <a:cubicBezTo>
                    <a:pt x="1520" y="1977"/>
                    <a:pt x="1946" y="1551"/>
                    <a:pt x="1946" y="1004"/>
                  </a:cubicBezTo>
                  <a:cubicBezTo>
                    <a:pt x="1946" y="457"/>
                    <a:pt x="1520" y="1"/>
                    <a:pt x="9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2"/>
            <p:cNvSpPr/>
            <p:nvPr/>
          </p:nvSpPr>
          <p:spPr>
            <a:xfrm>
              <a:off x="4659925" y="2530725"/>
              <a:ext cx="48650" cy="49425"/>
            </a:xfrm>
            <a:custGeom>
              <a:avLst/>
              <a:gdLst/>
              <a:ahLst/>
              <a:cxnLst/>
              <a:rect l="l" t="t" r="r" b="b"/>
              <a:pathLst>
                <a:path w="1946" h="1977" extrusionOk="0">
                  <a:moveTo>
                    <a:pt x="973" y="0"/>
                  </a:moveTo>
                  <a:cubicBezTo>
                    <a:pt x="426" y="0"/>
                    <a:pt x="1" y="456"/>
                    <a:pt x="1" y="973"/>
                  </a:cubicBezTo>
                  <a:cubicBezTo>
                    <a:pt x="1" y="1520"/>
                    <a:pt x="426" y="1976"/>
                    <a:pt x="973" y="1976"/>
                  </a:cubicBezTo>
                  <a:cubicBezTo>
                    <a:pt x="1520" y="1976"/>
                    <a:pt x="1946" y="1520"/>
                    <a:pt x="1946" y="973"/>
                  </a:cubicBezTo>
                  <a:cubicBezTo>
                    <a:pt x="1946" y="456"/>
                    <a:pt x="1520" y="0"/>
                    <a:pt x="9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824"/>
        <p:cNvGrpSpPr/>
        <p:nvPr/>
      </p:nvGrpSpPr>
      <p:grpSpPr>
        <a:xfrm>
          <a:off x="0" y="0"/>
          <a:ext cx="0" cy="0"/>
          <a:chOff x="0" y="0"/>
          <a:chExt cx="0" cy="0"/>
        </a:xfrm>
      </p:grpSpPr>
      <p:sp>
        <p:nvSpPr>
          <p:cNvPr id="825" name="Google Shape;825;p43"/>
          <p:cNvSpPr txBox="1">
            <a:spLocks noGrp="1"/>
          </p:cNvSpPr>
          <p:nvPr>
            <p:ph type="title"/>
          </p:nvPr>
        </p:nvSpPr>
        <p:spPr>
          <a:xfrm>
            <a:off x="713225" y="539500"/>
            <a:ext cx="7717800" cy="62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MY TABLE</a:t>
            </a:r>
            <a:endParaRPr/>
          </a:p>
        </p:txBody>
      </p:sp>
      <p:graphicFrame>
        <p:nvGraphicFramePr>
          <p:cNvPr id="826" name="Google Shape;826;p43"/>
          <p:cNvGraphicFramePr/>
          <p:nvPr/>
        </p:nvGraphicFramePr>
        <p:xfrm>
          <a:off x="1436175" y="1366275"/>
          <a:ext cx="3000000" cy="3000000"/>
        </p:xfrm>
        <a:graphic>
          <a:graphicData uri="http://schemas.openxmlformats.org/drawingml/2006/table">
            <a:tbl>
              <a:tblPr>
                <a:noFill/>
                <a:tableStyleId>{50BC29F0-126A-4441-9419-DA5BA0C466A2}</a:tableStyleId>
              </a:tblPr>
              <a:tblGrid>
                <a:gridCol w="3301700">
                  <a:extLst>
                    <a:ext uri="{9D8B030D-6E8A-4147-A177-3AD203B41FA5}">
                      <a16:colId xmlns:a16="http://schemas.microsoft.com/office/drawing/2014/main" val="20000"/>
                    </a:ext>
                  </a:extLst>
                </a:gridCol>
                <a:gridCol w="742200">
                  <a:extLst>
                    <a:ext uri="{9D8B030D-6E8A-4147-A177-3AD203B41FA5}">
                      <a16:colId xmlns:a16="http://schemas.microsoft.com/office/drawing/2014/main" val="20001"/>
                    </a:ext>
                  </a:extLst>
                </a:gridCol>
                <a:gridCol w="742200">
                  <a:extLst>
                    <a:ext uri="{9D8B030D-6E8A-4147-A177-3AD203B41FA5}">
                      <a16:colId xmlns:a16="http://schemas.microsoft.com/office/drawing/2014/main" val="20002"/>
                    </a:ext>
                  </a:extLst>
                </a:gridCol>
                <a:gridCol w="742200">
                  <a:extLst>
                    <a:ext uri="{9D8B030D-6E8A-4147-A177-3AD203B41FA5}">
                      <a16:colId xmlns:a16="http://schemas.microsoft.com/office/drawing/2014/main" val="20003"/>
                    </a:ext>
                  </a:extLst>
                </a:gridCol>
                <a:gridCol w="743350">
                  <a:extLst>
                    <a:ext uri="{9D8B030D-6E8A-4147-A177-3AD203B41FA5}">
                      <a16:colId xmlns:a16="http://schemas.microsoft.com/office/drawing/2014/main" val="20004"/>
                    </a:ext>
                  </a:extLst>
                </a:gridCol>
              </a:tblGrid>
              <a:tr h="431375">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3810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
                          <a:solidFill>
                            <a:srgbClr val="FFFFFF"/>
                          </a:solidFill>
                          <a:latin typeface="Nunito"/>
                          <a:ea typeface="Nunito"/>
                          <a:cs typeface="Nunito"/>
                          <a:sym typeface="Nunito"/>
                        </a:rPr>
                        <a:t>Test 1</a:t>
                      </a:r>
                      <a:endParaRPr>
                        <a:solidFill>
                          <a:srgbClr val="FFFFFF"/>
                        </a:solidFill>
                        <a:latin typeface="Nunito"/>
                        <a:ea typeface="Nunito"/>
                        <a:cs typeface="Nunito"/>
                        <a:sym typeface="Nunito"/>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3810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
                          <a:solidFill>
                            <a:srgbClr val="FFFFFF"/>
                          </a:solidFill>
                          <a:latin typeface="Nunito"/>
                          <a:ea typeface="Nunito"/>
                          <a:cs typeface="Nunito"/>
                          <a:sym typeface="Nunito"/>
                        </a:rPr>
                        <a:t>Test 2</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3810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
                          <a:solidFill>
                            <a:srgbClr val="FFFFFF"/>
                          </a:solidFill>
                          <a:latin typeface="Nunito"/>
                          <a:ea typeface="Nunito"/>
                          <a:cs typeface="Nunito"/>
                          <a:sym typeface="Nunito"/>
                        </a:rPr>
                        <a:t>Test 3</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38100" cap="flat" cmpd="sng">
                      <a:solidFill>
                        <a:schemeClr val="lt2"/>
                      </a:solidFill>
                      <a:prstDash val="solid"/>
                      <a:round/>
                      <a:headEnd type="none" w="sm" len="sm"/>
                      <a:tailEnd type="none" w="sm" len="sm"/>
                    </a:lnB>
                  </a:tcPr>
                </a:tc>
                <a:tc>
                  <a:txBody>
                    <a:bodyPr/>
                    <a:lstStyle/>
                    <a:p>
                      <a:pPr marL="0" lvl="0" indent="0" algn="l" rtl="0">
                        <a:spcBef>
                          <a:spcPts val="0"/>
                        </a:spcBef>
                        <a:spcAft>
                          <a:spcPts val="0"/>
                        </a:spcAft>
                        <a:buNone/>
                      </a:pPr>
                      <a:r>
                        <a:rPr lang="en">
                          <a:solidFill>
                            <a:srgbClr val="FFFFFF"/>
                          </a:solidFill>
                          <a:latin typeface="Nunito"/>
                          <a:ea typeface="Nunito"/>
                          <a:cs typeface="Nunito"/>
                          <a:sym typeface="Nunito"/>
                        </a:rPr>
                        <a:t>Test 4</a:t>
                      </a: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9525" cap="flat" cmpd="sng">
                      <a:solidFill>
                        <a:srgbClr val="9E9E9E">
                          <a:alpha val="0"/>
                        </a:srgbClr>
                      </a:solidFill>
                      <a:prstDash val="solid"/>
                      <a:round/>
                      <a:headEnd type="none" w="sm" len="sm"/>
                      <a:tailEnd type="none" w="sm" len="sm"/>
                    </a:lnT>
                    <a:lnB w="38100" cap="flat" cmpd="sng">
                      <a:solidFill>
                        <a:schemeClr val="lt2"/>
                      </a:solidFill>
                      <a:prstDash val="solid"/>
                      <a:round/>
                      <a:headEnd type="none" w="sm" len="sm"/>
                      <a:tailEnd type="none" w="sm" len="sm"/>
                    </a:lnB>
                  </a:tcPr>
                </a:tc>
                <a:extLst>
                  <a:ext uri="{0D108BD9-81ED-4DB2-BD59-A6C34878D82A}">
                    <a16:rowId xmlns:a16="http://schemas.microsoft.com/office/drawing/2014/main" val="10000"/>
                  </a:ext>
                </a:extLst>
              </a:tr>
              <a:tr h="431375">
                <a:tc>
                  <a:txBody>
                    <a:bodyPr/>
                    <a:lstStyle/>
                    <a:p>
                      <a:pPr marL="0" lvl="0" indent="0" algn="l" rtl="0">
                        <a:spcBef>
                          <a:spcPts val="0"/>
                        </a:spcBef>
                        <a:spcAft>
                          <a:spcPts val="0"/>
                        </a:spcAft>
                        <a:buNone/>
                      </a:pPr>
                      <a:r>
                        <a:rPr lang="en" sz="2100">
                          <a:solidFill>
                            <a:schemeClr val="accent1"/>
                          </a:solidFill>
                          <a:latin typeface="Bebas Neue"/>
                          <a:ea typeface="Bebas Neue"/>
                          <a:cs typeface="Bebas Neue"/>
                          <a:sym typeface="Bebas Neue"/>
                        </a:rPr>
                        <a:t>DESCRIBE HERE YOUR THE METRICS 1</a:t>
                      </a:r>
                      <a:endParaRPr sz="2100">
                        <a:solidFill>
                          <a:schemeClr val="accent1"/>
                        </a:solidFill>
                        <a:latin typeface="Bebas Neue"/>
                        <a:ea typeface="Bebas Neue"/>
                        <a:cs typeface="Bebas Neue"/>
                        <a:sym typeface="Bebas Neue"/>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38100" cap="flat" cmpd="sng">
                      <a:solidFill>
                        <a:schemeClr val="lt2"/>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r>
                        <a:rPr lang="en"/>
                        <a:t>X</a:t>
                      </a:r>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38100" cap="flat" cmpd="sng">
                      <a:solidFill>
                        <a:schemeClr val="lt2"/>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ctr" rtl="0">
                        <a:spcBef>
                          <a:spcPts val="0"/>
                        </a:spcBef>
                        <a:spcAft>
                          <a:spcPts val="0"/>
                        </a:spcAft>
                        <a:buNone/>
                      </a:pPr>
                      <a:endParaRPr/>
                    </a:p>
                  </a:txBody>
                  <a:tcPr marL="91425" marR="91425" marT="91425" marB="91425" anchor="ctr">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38100" cap="flat" cmpd="sng">
                      <a:solidFill>
                        <a:schemeClr val="lt2"/>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38100" cap="flat" cmpd="sng">
                      <a:solidFill>
                        <a:schemeClr val="lt2"/>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38100" cap="flat" cmpd="sng">
                      <a:solidFill>
                        <a:schemeClr val="lt2"/>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1"/>
                  </a:ext>
                </a:extLst>
              </a:tr>
              <a:tr h="431375">
                <a:tc>
                  <a:txBody>
                    <a:bodyPr/>
                    <a:lstStyle/>
                    <a:p>
                      <a:pPr marL="0" lvl="0" indent="0" algn="l" rtl="0">
                        <a:spcBef>
                          <a:spcPts val="0"/>
                        </a:spcBef>
                        <a:spcAft>
                          <a:spcPts val="0"/>
                        </a:spcAft>
                        <a:buNone/>
                      </a:pPr>
                      <a:r>
                        <a:rPr lang="en" sz="2100">
                          <a:solidFill>
                            <a:schemeClr val="dk2"/>
                          </a:solidFill>
                          <a:latin typeface="Bebas Neue"/>
                          <a:ea typeface="Bebas Neue"/>
                          <a:cs typeface="Bebas Neue"/>
                          <a:sym typeface="Bebas Neue"/>
                        </a:rPr>
                        <a:t>DESCRIBE HERE YOUR THE METRICS 2</a:t>
                      </a:r>
                      <a:endParaRPr sz="2100">
                        <a:solidFill>
                          <a:schemeClr val="accent1"/>
                        </a:solidFill>
                        <a:latin typeface="Bebas Neue"/>
                        <a:ea typeface="Bebas Neue"/>
                        <a:cs typeface="Bebas Neue"/>
                        <a:sym typeface="Bebas Neue"/>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2"/>
                  </a:ext>
                </a:extLst>
              </a:tr>
              <a:tr h="431375">
                <a:tc>
                  <a:txBody>
                    <a:bodyPr/>
                    <a:lstStyle/>
                    <a:p>
                      <a:pPr marL="0" lvl="0" indent="0" algn="l" rtl="0">
                        <a:spcBef>
                          <a:spcPts val="0"/>
                        </a:spcBef>
                        <a:spcAft>
                          <a:spcPts val="0"/>
                        </a:spcAft>
                        <a:buNone/>
                      </a:pPr>
                      <a:r>
                        <a:rPr lang="en" sz="2100">
                          <a:solidFill>
                            <a:schemeClr val="dk2"/>
                          </a:solidFill>
                          <a:latin typeface="Bebas Neue"/>
                          <a:ea typeface="Bebas Neue"/>
                          <a:cs typeface="Bebas Neue"/>
                          <a:sym typeface="Bebas Neue"/>
                        </a:rPr>
                        <a:t>DESCRIBE HERE YOUR THE METRICS 3</a:t>
                      </a:r>
                      <a:endParaRPr sz="2100">
                        <a:solidFill>
                          <a:schemeClr val="accent1"/>
                        </a:solidFill>
                        <a:latin typeface="Bebas Neue"/>
                        <a:ea typeface="Bebas Neue"/>
                        <a:cs typeface="Bebas Neue"/>
                        <a:sym typeface="Bebas Neue"/>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3"/>
                  </a:ext>
                </a:extLst>
              </a:tr>
              <a:tr h="431375">
                <a:tc>
                  <a:txBody>
                    <a:bodyPr/>
                    <a:lstStyle/>
                    <a:p>
                      <a:pPr marL="0" lvl="0" indent="0" algn="l" rtl="0">
                        <a:spcBef>
                          <a:spcPts val="0"/>
                        </a:spcBef>
                        <a:spcAft>
                          <a:spcPts val="0"/>
                        </a:spcAft>
                        <a:buNone/>
                      </a:pPr>
                      <a:r>
                        <a:rPr lang="en" sz="2100">
                          <a:solidFill>
                            <a:schemeClr val="dk2"/>
                          </a:solidFill>
                          <a:latin typeface="Bebas Neue"/>
                          <a:ea typeface="Bebas Neue"/>
                          <a:cs typeface="Bebas Neue"/>
                          <a:sym typeface="Bebas Neue"/>
                        </a:rPr>
                        <a:t>DESCRIBE HERE YOUR THE METRICS 4</a:t>
                      </a:r>
                      <a:endParaRPr sz="2100">
                        <a:solidFill>
                          <a:schemeClr val="accent1"/>
                        </a:solidFill>
                        <a:latin typeface="Bebas Neue"/>
                        <a:ea typeface="Bebas Neue"/>
                        <a:cs typeface="Bebas Neue"/>
                        <a:sym typeface="Bebas Neue"/>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chemeClr val="lt1"/>
                      </a:solidFill>
                      <a:prstDash val="solid"/>
                      <a:round/>
                      <a:headEnd type="none" w="sm" len="sm"/>
                      <a:tailEnd type="none" w="sm" len="sm"/>
                    </a:lnB>
                  </a:tcPr>
                </a:tc>
                <a:extLst>
                  <a:ext uri="{0D108BD9-81ED-4DB2-BD59-A6C34878D82A}">
                    <a16:rowId xmlns:a16="http://schemas.microsoft.com/office/drawing/2014/main" val="10004"/>
                  </a:ext>
                </a:extLst>
              </a:tr>
              <a:tr h="431375">
                <a:tc>
                  <a:txBody>
                    <a:bodyPr/>
                    <a:lstStyle/>
                    <a:p>
                      <a:pPr marL="0" lvl="0" indent="0" algn="l" rtl="0">
                        <a:spcBef>
                          <a:spcPts val="0"/>
                        </a:spcBef>
                        <a:spcAft>
                          <a:spcPts val="0"/>
                        </a:spcAft>
                        <a:buNone/>
                      </a:pPr>
                      <a:r>
                        <a:rPr lang="en" sz="2100">
                          <a:solidFill>
                            <a:schemeClr val="dk2"/>
                          </a:solidFill>
                          <a:latin typeface="Bebas Neue"/>
                          <a:ea typeface="Bebas Neue"/>
                          <a:cs typeface="Bebas Neue"/>
                          <a:sym typeface="Bebas Neue"/>
                        </a:rPr>
                        <a:t>DESCRIBE HERE YOUR THE METRICS 5</a:t>
                      </a:r>
                      <a:endParaRPr sz="2100">
                        <a:solidFill>
                          <a:schemeClr val="accent1"/>
                        </a:solidFill>
                        <a:latin typeface="Bebas Neue"/>
                        <a:ea typeface="Bebas Neue"/>
                        <a:cs typeface="Bebas Neue"/>
                        <a:sym typeface="Bebas Neue"/>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endParaRPr/>
                    </a:p>
                  </a:txBody>
                  <a:tcPr marL="91425" marR="91425" marT="91425" marB="91425">
                    <a:lnL w="9525" cap="flat" cmpd="sng">
                      <a:solidFill>
                        <a:srgbClr val="9E9E9E">
                          <a:alpha val="0"/>
                        </a:srgbClr>
                      </a:solidFill>
                      <a:prstDash val="solid"/>
                      <a:round/>
                      <a:headEnd type="none" w="sm" len="sm"/>
                      <a:tailEnd type="none" w="sm" len="sm"/>
                    </a:lnL>
                    <a:lnR w="9525" cap="flat" cmpd="sng">
                      <a:solidFill>
                        <a:srgbClr val="9E9E9E">
                          <a:alpha val="0"/>
                        </a:srgbClr>
                      </a:solidFill>
                      <a:prstDash val="solid"/>
                      <a:round/>
                      <a:headEnd type="none" w="sm" len="sm"/>
                      <a:tailEnd type="none" w="sm" len="sm"/>
                    </a:lnR>
                    <a:lnT w="19050" cap="flat" cmpd="sng">
                      <a:solidFill>
                        <a:schemeClr val="lt1"/>
                      </a:solidFill>
                      <a:prstDash val="solid"/>
                      <a:round/>
                      <a:headEnd type="none" w="sm" len="sm"/>
                      <a:tailEnd type="none" w="sm" len="sm"/>
                    </a:lnT>
                    <a:lnB w="19050" cap="flat" cmpd="sng">
                      <a:solidFill>
                        <a:srgbClr val="FFFFFF"/>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
        <p:nvSpPr>
          <p:cNvPr id="827" name="Google Shape;827;p43"/>
          <p:cNvSpPr/>
          <p:nvPr/>
        </p:nvSpPr>
        <p:spPr>
          <a:xfrm>
            <a:off x="4887575" y="1876600"/>
            <a:ext cx="370200" cy="356700"/>
          </a:xfrm>
          <a:prstGeom prst="mathMultiply">
            <a:avLst>
              <a:gd name="adj1" fmla="val 2352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3"/>
          <p:cNvSpPr/>
          <p:nvPr/>
        </p:nvSpPr>
        <p:spPr>
          <a:xfrm>
            <a:off x="5621400" y="2375300"/>
            <a:ext cx="370200" cy="356700"/>
          </a:xfrm>
          <a:prstGeom prst="mathMultiply">
            <a:avLst>
              <a:gd name="adj1" fmla="val 2352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3"/>
          <p:cNvSpPr/>
          <p:nvPr/>
        </p:nvSpPr>
        <p:spPr>
          <a:xfrm>
            <a:off x="6368900" y="2882000"/>
            <a:ext cx="370200" cy="356700"/>
          </a:xfrm>
          <a:prstGeom prst="mathMultiply">
            <a:avLst>
              <a:gd name="adj1" fmla="val 2352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3"/>
          <p:cNvSpPr/>
          <p:nvPr/>
        </p:nvSpPr>
        <p:spPr>
          <a:xfrm>
            <a:off x="6368900" y="3388700"/>
            <a:ext cx="370200" cy="356700"/>
          </a:xfrm>
          <a:prstGeom prst="mathMultiply">
            <a:avLst>
              <a:gd name="adj1" fmla="val 2352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3"/>
          <p:cNvSpPr/>
          <p:nvPr/>
        </p:nvSpPr>
        <p:spPr>
          <a:xfrm>
            <a:off x="7123275" y="3388700"/>
            <a:ext cx="370200" cy="356700"/>
          </a:xfrm>
          <a:prstGeom prst="mathMultiply">
            <a:avLst>
              <a:gd name="adj1" fmla="val 2352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3"/>
          <p:cNvSpPr/>
          <p:nvPr/>
        </p:nvSpPr>
        <p:spPr>
          <a:xfrm>
            <a:off x="5621400" y="1876600"/>
            <a:ext cx="370200" cy="356700"/>
          </a:xfrm>
          <a:prstGeom prst="mathMultiply">
            <a:avLst>
              <a:gd name="adj1" fmla="val 2352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43"/>
          <p:cNvSpPr/>
          <p:nvPr/>
        </p:nvSpPr>
        <p:spPr>
          <a:xfrm>
            <a:off x="6368900" y="1876600"/>
            <a:ext cx="370200" cy="356700"/>
          </a:xfrm>
          <a:prstGeom prst="mathMultiply">
            <a:avLst>
              <a:gd name="adj1" fmla="val 2352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43"/>
          <p:cNvSpPr/>
          <p:nvPr/>
        </p:nvSpPr>
        <p:spPr>
          <a:xfrm>
            <a:off x="7116400" y="1876600"/>
            <a:ext cx="370200" cy="356700"/>
          </a:xfrm>
          <a:prstGeom prst="mathMultiply">
            <a:avLst>
              <a:gd name="adj1" fmla="val 2352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43"/>
          <p:cNvSpPr/>
          <p:nvPr/>
        </p:nvSpPr>
        <p:spPr>
          <a:xfrm>
            <a:off x="6368900" y="2379300"/>
            <a:ext cx="370200" cy="356700"/>
          </a:xfrm>
          <a:prstGeom prst="mathMultiply">
            <a:avLst>
              <a:gd name="adj1" fmla="val 2352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43"/>
          <p:cNvSpPr/>
          <p:nvPr/>
        </p:nvSpPr>
        <p:spPr>
          <a:xfrm>
            <a:off x="7116400" y="2379300"/>
            <a:ext cx="370200" cy="356700"/>
          </a:xfrm>
          <a:prstGeom prst="mathMultiply">
            <a:avLst>
              <a:gd name="adj1" fmla="val 2352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43"/>
          <p:cNvSpPr/>
          <p:nvPr/>
        </p:nvSpPr>
        <p:spPr>
          <a:xfrm>
            <a:off x="4887575" y="2874000"/>
            <a:ext cx="370200" cy="356700"/>
          </a:xfrm>
          <a:prstGeom prst="mathMultiply">
            <a:avLst>
              <a:gd name="adj1" fmla="val 2352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43"/>
          <p:cNvSpPr/>
          <p:nvPr/>
        </p:nvSpPr>
        <p:spPr>
          <a:xfrm>
            <a:off x="5635075" y="2874000"/>
            <a:ext cx="370200" cy="356700"/>
          </a:xfrm>
          <a:prstGeom prst="mathMultiply">
            <a:avLst>
              <a:gd name="adj1" fmla="val 2352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3"/>
          <p:cNvSpPr/>
          <p:nvPr/>
        </p:nvSpPr>
        <p:spPr>
          <a:xfrm>
            <a:off x="4887575" y="2375300"/>
            <a:ext cx="370200" cy="356700"/>
          </a:xfrm>
          <a:prstGeom prst="mathMultiply">
            <a:avLst>
              <a:gd name="adj1" fmla="val 2352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3"/>
          <p:cNvSpPr/>
          <p:nvPr/>
        </p:nvSpPr>
        <p:spPr>
          <a:xfrm>
            <a:off x="7123275" y="2884000"/>
            <a:ext cx="370200" cy="356700"/>
          </a:xfrm>
          <a:prstGeom prst="mathMultiply">
            <a:avLst>
              <a:gd name="adj1" fmla="val 2352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3"/>
          <p:cNvSpPr/>
          <p:nvPr/>
        </p:nvSpPr>
        <p:spPr>
          <a:xfrm>
            <a:off x="5614525" y="3388700"/>
            <a:ext cx="370200" cy="356700"/>
          </a:xfrm>
          <a:prstGeom prst="mathMultiply">
            <a:avLst>
              <a:gd name="adj1" fmla="val 2352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43"/>
          <p:cNvSpPr/>
          <p:nvPr/>
        </p:nvSpPr>
        <p:spPr>
          <a:xfrm>
            <a:off x="4887575" y="3388700"/>
            <a:ext cx="370200" cy="356700"/>
          </a:xfrm>
          <a:prstGeom prst="mathMultiply">
            <a:avLst>
              <a:gd name="adj1" fmla="val 23520"/>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3"/>
          <p:cNvSpPr/>
          <p:nvPr/>
        </p:nvSpPr>
        <p:spPr>
          <a:xfrm>
            <a:off x="4887575" y="3895400"/>
            <a:ext cx="370200" cy="356700"/>
          </a:xfrm>
          <a:prstGeom prst="mathMultiply">
            <a:avLst>
              <a:gd name="adj1" fmla="val 2352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3"/>
          <p:cNvSpPr/>
          <p:nvPr/>
        </p:nvSpPr>
        <p:spPr>
          <a:xfrm>
            <a:off x="5621400" y="3895400"/>
            <a:ext cx="370200" cy="356700"/>
          </a:xfrm>
          <a:prstGeom prst="mathMultiply">
            <a:avLst>
              <a:gd name="adj1" fmla="val 2352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3"/>
          <p:cNvSpPr/>
          <p:nvPr/>
        </p:nvSpPr>
        <p:spPr>
          <a:xfrm>
            <a:off x="6368900" y="3895400"/>
            <a:ext cx="370200" cy="356700"/>
          </a:xfrm>
          <a:prstGeom prst="mathMultiply">
            <a:avLst>
              <a:gd name="adj1" fmla="val 23520"/>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3"/>
          <p:cNvSpPr/>
          <p:nvPr/>
        </p:nvSpPr>
        <p:spPr>
          <a:xfrm>
            <a:off x="7116400" y="3895400"/>
            <a:ext cx="370200" cy="356700"/>
          </a:xfrm>
          <a:prstGeom prst="mathMultiply">
            <a:avLst>
              <a:gd name="adj1" fmla="val 23520"/>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850"/>
        <p:cNvGrpSpPr/>
        <p:nvPr/>
      </p:nvGrpSpPr>
      <p:grpSpPr>
        <a:xfrm>
          <a:off x="0" y="0"/>
          <a:ext cx="0" cy="0"/>
          <a:chOff x="0" y="0"/>
          <a:chExt cx="0" cy="0"/>
        </a:xfrm>
      </p:grpSpPr>
      <p:sp>
        <p:nvSpPr>
          <p:cNvPr id="851" name="Google Shape;851;p44"/>
          <p:cNvSpPr txBox="1">
            <a:spLocks noGrp="1"/>
          </p:cNvSpPr>
          <p:nvPr>
            <p:ph type="title"/>
          </p:nvPr>
        </p:nvSpPr>
        <p:spPr>
          <a:xfrm>
            <a:off x="713225" y="539500"/>
            <a:ext cx="7717800" cy="62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RESULTS ANALYSIS</a:t>
            </a:r>
            <a:endParaRPr/>
          </a:p>
        </p:txBody>
      </p:sp>
      <p:sp>
        <p:nvSpPr>
          <p:cNvPr id="852" name="Google Shape;852;p44"/>
          <p:cNvSpPr txBox="1"/>
          <p:nvPr/>
        </p:nvSpPr>
        <p:spPr>
          <a:xfrm>
            <a:off x="771625" y="4150675"/>
            <a:ext cx="3530100" cy="335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200">
                <a:solidFill>
                  <a:schemeClr val="lt1"/>
                </a:solidFill>
                <a:latin typeface="Nunito"/>
                <a:ea typeface="Nunito"/>
                <a:cs typeface="Nunito"/>
                <a:sym typeface="Nunito"/>
              </a:rPr>
              <a:t>To modify this graph, click on it, follow the link, change the data and paste the new graph here</a:t>
            </a:r>
            <a:endParaRPr sz="1200">
              <a:solidFill>
                <a:schemeClr val="lt1"/>
              </a:solidFill>
              <a:latin typeface="Nunito"/>
              <a:ea typeface="Nunito"/>
              <a:cs typeface="Nunito"/>
              <a:sym typeface="Nunito"/>
            </a:endParaRPr>
          </a:p>
        </p:txBody>
      </p:sp>
      <p:sp>
        <p:nvSpPr>
          <p:cNvPr id="853" name="Google Shape;853;p44"/>
          <p:cNvSpPr txBox="1"/>
          <p:nvPr/>
        </p:nvSpPr>
        <p:spPr>
          <a:xfrm>
            <a:off x="6782399" y="1535406"/>
            <a:ext cx="1401300" cy="424800"/>
          </a:xfrm>
          <a:prstGeom prst="rect">
            <a:avLst/>
          </a:prstGeom>
          <a:noFill/>
          <a:ln>
            <a:noFill/>
          </a:ln>
        </p:spPr>
        <p:txBody>
          <a:bodyPr spcFirstLastPara="1" wrap="square" lIns="91425" tIns="91425" rIns="0" bIns="0" anchor="t" anchorCtr="0">
            <a:noAutofit/>
          </a:bodyPr>
          <a:lstStyle/>
          <a:p>
            <a:pPr marL="0" lvl="0" indent="0" algn="r" rtl="0">
              <a:spcBef>
                <a:spcPts val="0"/>
              </a:spcBef>
              <a:spcAft>
                <a:spcPts val="0"/>
              </a:spcAft>
              <a:buNone/>
            </a:pPr>
            <a:r>
              <a:rPr lang="en" sz="2600">
                <a:solidFill>
                  <a:schemeClr val="lt2"/>
                </a:solidFill>
                <a:latin typeface="Bebas Neue"/>
                <a:ea typeface="Bebas Neue"/>
                <a:cs typeface="Bebas Neue"/>
                <a:sym typeface="Bebas Neue"/>
              </a:rPr>
              <a:t>mars</a:t>
            </a:r>
            <a:endParaRPr sz="2000">
              <a:solidFill>
                <a:schemeClr val="lt2"/>
              </a:solidFill>
              <a:latin typeface="Montserrat SemiBold"/>
              <a:ea typeface="Montserrat SemiBold"/>
              <a:cs typeface="Montserrat SemiBold"/>
              <a:sym typeface="Montserrat SemiBold"/>
            </a:endParaRPr>
          </a:p>
        </p:txBody>
      </p:sp>
      <p:sp>
        <p:nvSpPr>
          <p:cNvPr id="854" name="Google Shape;854;p44"/>
          <p:cNvSpPr txBox="1"/>
          <p:nvPr/>
        </p:nvSpPr>
        <p:spPr>
          <a:xfrm>
            <a:off x="4792375" y="2302300"/>
            <a:ext cx="1033800" cy="289800"/>
          </a:xfrm>
          <a:prstGeom prst="rect">
            <a:avLst/>
          </a:prstGeom>
          <a:noFill/>
          <a:ln>
            <a:noFill/>
          </a:ln>
        </p:spPr>
        <p:txBody>
          <a:bodyPr spcFirstLastPara="1" wrap="square" lIns="0" tIns="0" rIns="91425" bIns="91425" anchor="t" anchorCtr="0">
            <a:noAutofit/>
          </a:bodyPr>
          <a:lstStyle/>
          <a:p>
            <a:pPr marL="0" lvl="0" indent="0" algn="l" rtl="0">
              <a:spcBef>
                <a:spcPts val="0"/>
              </a:spcBef>
              <a:spcAft>
                <a:spcPts val="1600"/>
              </a:spcAft>
              <a:buNone/>
            </a:pPr>
            <a:r>
              <a:rPr lang="en" sz="2300">
                <a:solidFill>
                  <a:schemeClr val="lt1"/>
                </a:solidFill>
                <a:latin typeface="Nunito"/>
                <a:ea typeface="Nunito"/>
                <a:cs typeface="Nunito"/>
                <a:sym typeface="Nunito"/>
              </a:rPr>
              <a:t>5,408</a:t>
            </a:r>
            <a:endParaRPr sz="2300">
              <a:solidFill>
                <a:schemeClr val="lt1"/>
              </a:solidFill>
              <a:latin typeface="Nunito"/>
              <a:ea typeface="Nunito"/>
              <a:cs typeface="Nunito"/>
              <a:sym typeface="Nunito"/>
            </a:endParaRPr>
          </a:p>
        </p:txBody>
      </p:sp>
      <p:sp>
        <p:nvSpPr>
          <p:cNvPr id="855" name="Google Shape;855;p44"/>
          <p:cNvSpPr txBox="1"/>
          <p:nvPr/>
        </p:nvSpPr>
        <p:spPr>
          <a:xfrm>
            <a:off x="4886886" y="1535406"/>
            <a:ext cx="1401300" cy="424800"/>
          </a:xfrm>
          <a:prstGeom prst="rect">
            <a:avLst/>
          </a:prstGeom>
          <a:noFill/>
          <a:ln>
            <a:noFill/>
          </a:ln>
        </p:spPr>
        <p:txBody>
          <a:bodyPr spcFirstLastPara="1" wrap="square" lIns="91425" tIns="91425" rIns="0" bIns="0" anchor="t" anchorCtr="0">
            <a:noAutofit/>
          </a:bodyPr>
          <a:lstStyle/>
          <a:p>
            <a:pPr marL="0" lvl="0" indent="0" algn="r" rtl="0">
              <a:spcBef>
                <a:spcPts val="0"/>
              </a:spcBef>
              <a:spcAft>
                <a:spcPts val="0"/>
              </a:spcAft>
              <a:buNone/>
            </a:pPr>
            <a:r>
              <a:rPr lang="en" sz="2600">
                <a:solidFill>
                  <a:schemeClr val="lt1"/>
                </a:solidFill>
                <a:latin typeface="Bebas Neue"/>
                <a:ea typeface="Bebas Neue"/>
                <a:cs typeface="Bebas Neue"/>
                <a:sym typeface="Bebas Neue"/>
              </a:rPr>
              <a:t>VENUS</a:t>
            </a:r>
            <a:endParaRPr sz="2600">
              <a:solidFill>
                <a:schemeClr val="lt1"/>
              </a:solidFill>
              <a:latin typeface="Bebas Neue"/>
              <a:ea typeface="Bebas Neue"/>
              <a:cs typeface="Bebas Neue"/>
              <a:sym typeface="Bebas Neue"/>
            </a:endParaRPr>
          </a:p>
        </p:txBody>
      </p:sp>
      <p:sp>
        <p:nvSpPr>
          <p:cNvPr id="856" name="Google Shape;856;p44"/>
          <p:cNvSpPr txBox="1"/>
          <p:nvPr/>
        </p:nvSpPr>
        <p:spPr>
          <a:xfrm>
            <a:off x="4792375" y="2670738"/>
            <a:ext cx="1711200" cy="335400"/>
          </a:xfrm>
          <a:prstGeom prst="rect">
            <a:avLst/>
          </a:prstGeom>
          <a:noFill/>
          <a:ln>
            <a:noFill/>
          </a:ln>
        </p:spPr>
        <p:txBody>
          <a:bodyPr spcFirstLastPara="1" wrap="square" lIns="0" tIns="0" rIns="91425" bIns="91425" anchor="t" anchorCtr="0">
            <a:noAutofit/>
          </a:bodyPr>
          <a:lstStyle/>
          <a:p>
            <a:pPr marL="0" lvl="0" indent="0" algn="l" rtl="0">
              <a:spcBef>
                <a:spcPts val="0"/>
              </a:spcBef>
              <a:spcAft>
                <a:spcPts val="1600"/>
              </a:spcAft>
              <a:buNone/>
            </a:pPr>
            <a:r>
              <a:rPr lang="en">
                <a:solidFill>
                  <a:schemeClr val="lt1"/>
                </a:solidFill>
                <a:latin typeface="Nunito"/>
                <a:ea typeface="Nunito"/>
                <a:cs typeface="Nunito"/>
                <a:sym typeface="Nunito"/>
              </a:rPr>
              <a:t>It’s the second</a:t>
            </a:r>
            <a:endParaRPr>
              <a:solidFill>
                <a:schemeClr val="lt1"/>
              </a:solidFill>
              <a:latin typeface="Nunito"/>
              <a:ea typeface="Nunito"/>
              <a:cs typeface="Nunito"/>
              <a:sym typeface="Nunito"/>
            </a:endParaRPr>
          </a:p>
        </p:txBody>
      </p:sp>
      <p:cxnSp>
        <p:nvCxnSpPr>
          <p:cNvPr id="857" name="Google Shape;857;p44"/>
          <p:cNvCxnSpPr/>
          <p:nvPr/>
        </p:nvCxnSpPr>
        <p:spPr>
          <a:xfrm>
            <a:off x="6779700" y="2124025"/>
            <a:ext cx="1406700" cy="0"/>
          </a:xfrm>
          <a:prstGeom prst="straightConnector1">
            <a:avLst/>
          </a:prstGeom>
          <a:noFill/>
          <a:ln w="28575" cap="flat" cmpd="sng">
            <a:solidFill>
              <a:schemeClr val="lt2"/>
            </a:solidFill>
            <a:prstDash val="solid"/>
            <a:round/>
            <a:headEnd type="none" w="med" len="med"/>
            <a:tailEnd type="none" w="med" len="med"/>
          </a:ln>
        </p:spPr>
      </p:cxnSp>
      <p:cxnSp>
        <p:nvCxnSpPr>
          <p:cNvPr id="858" name="Google Shape;858;p44"/>
          <p:cNvCxnSpPr/>
          <p:nvPr/>
        </p:nvCxnSpPr>
        <p:spPr>
          <a:xfrm>
            <a:off x="4792375" y="2130100"/>
            <a:ext cx="1495800" cy="0"/>
          </a:xfrm>
          <a:prstGeom prst="straightConnector1">
            <a:avLst/>
          </a:prstGeom>
          <a:noFill/>
          <a:ln w="28575" cap="flat" cmpd="sng">
            <a:solidFill>
              <a:schemeClr val="lt1"/>
            </a:solidFill>
            <a:prstDash val="solid"/>
            <a:round/>
            <a:headEnd type="none" w="med" len="med"/>
            <a:tailEnd type="none" w="med" len="med"/>
          </a:ln>
        </p:spPr>
      </p:cxnSp>
      <p:sp>
        <p:nvSpPr>
          <p:cNvPr id="859" name="Google Shape;859;p44"/>
          <p:cNvSpPr txBox="1"/>
          <p:nvPr/>
        </p:nvSpPr>
        <p:spPr>
          <a:xfrm>
            <a:off x="6763025" y="2302288"/>
            <a:ext cx="1033800" cy="289800"/>
          </a:xfrm>
          <a:prstGeom prst="rect">
            <a:avLst/>
          </a:prstGeom>
          <a:noFill/>
          <a:ln>
            <a:noFill/>
          </a:ln>
        </p:spPr>
        <p:txBody>
          <a:bodyPr spcFirstLastPara="1" wrap="square" lIns="0" tIns="0" rIns="91425" bIns="91425" anchor="t" anchorCtr="0">
            <a:noAutofit/>
          </a:bodyPr>
          <a:lstStyle/>
          <a:p>
            <a:pPr marL="0" lvl="0" indent="0" algn="l" rtl="0">
              <a:spcBef>
                <a:spcPts val="0"/>
              </a:spcBef>
              <a:spcAft>
                <a:spcPts val="1600"/>
              </a:spcAft>
              <a:buNone/>
            </a:pPr>
            <a:r>
              <a:rPr lang="en" sz="2300">
                <a:solidFill>
                  <a:schemeClr val="lt2"/>
                </a:solidFill>
                <a:latin typeface="Nunito"/>
                <a:ea typeface="Nunito"/>
                <a:cs typeface="Nunito"/>
                <a:sym typeface="Nunito"/>
              </a:rPr>
              <a:t>9,150</a:t>
            </a:r>
            <a:endParaRPr sz="2300">
              <a:solidFill>
                <a:schemeClr val="lt2"/>
              </a:solidFill>
              <a:latin typeface="Nunito"/>
              <a:ea typeface="Nunito"/>
              <a:cs typeface="Nunito"/>
              <a:sym typeface="Nunito"/>
            </a:endParaRPr>
          </a:p>
        </p:txBody>
      </p:sp>
      <p:sp>
        <p:nvSpPr>
          <p:cNvPr id="860" name="Google Shape;860;p44"/>
          <p:cNvSpPr txBox="1"/>
          <p:nvPr/>
        </p:nvSpPr>
        <p:spPr>
          <a:xfrm>
            <a:off x="6763025" y="2670738"/>
            <a:ext cx="1711200" cy="335400"/>
          </a:xfrm>
          <a:prstGeom prst="rect">
            <a:avLst/>
          </a:prstGeom>
          <a:noFill/>
          <a:ln>
            <a:noFill/>
          </a:ln>
        </p:spPr>
        <p:txBody>
          <a:bodyPr spcFirstLastPara="1" wrap="square" lIns="0" tIns="0" rIns="91425" bIns="91425" anchor="t" anchorCtr="0">
            <a:noAutofit/>
          </a:bodyPr>
          <a:lstStyle/>
          <a:p>
            <a:pPr marL="0" lvl="0" indent="0" algn="l" rtl="0">
              <a:spcBef>
                <a:spcPts val="0"/>
              </a:spcBef>
              <a:spcAft>
                <a:spcPts val="1600"/>
              </a:spcAft>
              <a:buNone/>
            </a:pPr>
            <a:r>
              <a:rPr lang="en">
                <a:solidFill>
                  <a:schemeClr val="lt2"/>
                </a:solidFill>
                <a:latin typeface="Nunito"/>
                <a:ea typeface="Nunito"/>
                <a:cs typeface="Nunito"/>
                <a:sym typeface="Nunito"/>
              </a:rPr>
              <a:t>It’s a cold place</a:t>
            </a:r>
            <a:endParaRPr>
              <a:solidFill>
                <a:schemeClr val="lt2"/>
              </a:solidFill>
              <a:latin typeface="Nunito"/>
              <a:ea typeface="Nunito"/>
              <a:cs typeface="Nunito"/>
              <a:sym typeface="Nunito"/>
            </a:endParaRPr>
          </a:p>
        </p:txBody>
      </p:sp>
      <p:sp>
        <p:nvSpPr>
          <p:cNvPr id="861" name="Google Shape;861;p44"/>
          <p:cNvSpPr txBox="1"/>
          <p:nvPr/>
        </p:nvSpPr>
        <p:spPr>
          <a:xfrm>
            <a:off x="1031375" y="3774575"/>
            <a:ext cx="1026600" cy="228000"/>
          </a:xfrm>
          <a:prstGeom prst="rect">
            <a:avLst/>
          </a:prstGeom>
          <a:noFill/>
          <a:ln>
            <a:noFill/>
          </a:ln>
        </p:spPr>
        <p:txBody>
          <a:bodyPr spcFirstLastPara="1" wrap="square" lIns="91425" tIns="0" rIns="91425" bIns="91425" anchor="t" anchorCtr="0">
            <a:noAutofit/>
          </a:bodyPr>
          <a:lstStyle/>
          <a:p>
            <a:pPr marL="0" lvl="0" indent="0" algn="ctr" rtl="0">
              <a:spcBef>
                <a:spcPts val="0"/>
              </a:spcBef>
              <a:spcAft>
                <a:spcPts val="1600"/>
              </a:spcAft>
              <a:buNone/>
            </a:pPr>
            <a:r>
              <a:rPr lang="en">
                <a:solidFill>
                  <a:srgbClr val="FFFFFF"/>
                </a:solidFill>
                <a:latin typeface="Nunito"/>
                <a:ea typeface="Nunito"/>
                <a:cs typeface="Nunito"/>
                <a:sym typeface="Nunito"/>
              </a:rPr>
              <a:t>November</a:t>
            </a:r>
            <a:endParaRPr>
              <a:solidFill>
                <a:srgbClr val="FFFFFF"/>
              </a:solidFill>
              <a:latin typeface="Nunito"/>
              <a:ea typeface="Nunito"/>
              <a:cs typeface="Nunito"/>
              <a:sym typeface="Nunito"/>
            </a:endParaRPr>
          </a:p>
        </p:txBody>
      </p:sp>
      <p:sp>
        <p:nvSpPr>
          <p:cNvPr id="862" name="Google Shape;862;p44"/>
          <p:cNvSpPr txBox="1"/>
          <p:nvPr/>
        </p:nvSpPr>
        <p:spPr>
          <a:xfrm>
            <a:off x="2037312" y="3774575"/>
            <a:ext cx="1026600" cy="228000"/>
          </a:xfrm>
          <a:prstGeom prst="rect">
            <a:avLst/>
          </a:prstGeom>
          <a:noFill/>
          <a:ln>
            <a:noFill/>
          </a:ln>
        </p:spPr>
        <p:txBody>
          <a:bodyPr spcFirstLastPara="1" wrap="square" lIns="91425" tIns="0" rIns="91425" bIns="91425" anchor="t" anchorCtr="0">
            <a:noAutofit/>
          </a:bodyPr>
          <a:lstStyle/>
          <a:p>
            <a:pPr marL="0" lvl="0" indent="0" algn="ctr" rtl="0">
              <a:spcBef>
                <a:spcPts val="0"/>
              </a:spcBef>
              <a:spcAft>
                <a:spcPts val="1600"/>
              </a:spcAft>
              <a:buNone/>
            </a:pPr>
            <a:r>
              <a:rPr lang="en">
                <a:solidFill>
                  <a:schemeClr val="lt1"/>
                </a:solidFill>
                <a:latin typeface="Nunito"/>
                <a:ea typeface="Nunito"/>
                <a:cs typeface="Nunito"/>
                <a:sym typeface="Nunito"/>
              </a:rPr>
              <a:t>December</a:t>
            </a:r>
            <a:endParaRPr>
              <a:solidFill>
                <a:schemeClr val="lt1"/>
              </a:solidFill>
              <a:latin typeface="Nunito"/>
              <a:ea typeface="Nunito"/>
              <a:cs typeface="Nunito"/>
              <a:sym typeface="Nunito"/>
            </a:endParaRPr>
          </a:p>
        </p:txBody>
      </p:sp>
      <p:sp>
        <p:nvSpPr>
          <p:cNvPr id="863" name="Google Shape;863;p44"/>
          <p:cNvSpPr txBox="1"/>
          <p:nvPr/>
        </p:nvSpPr>
        <p:spPr>
          <a:xfrm>
            <a:off x="3063906" y="3774575"/>
            <a:ext cx="1026600" cy="228000"/>
          </a:xfrm>
          <a:prstGeom prst="rect">
            <a:avLst/>
          </a:prstGeom>
          <a:noFill/>
          <a:ln>
            <a:noFill/>
          </a:ln>
        </p:spPr>
        <p:txBody>
          <a:bodyPr spcFirstLastPara="1" wrap="square" lIns="91425" tIns="0" rIns="91425" bIns="91425" anchor="t" anchorCtr="0">
            <a:noAutofit/>
          </a:bodyPr>
          <a:lstStyle/>
          <a:p>
            <a:pPr marL="0" lvl="0" indent="0" algn="ctr" rtl="0">
              <a:spcBef>
                <a:spcPts val="0"/>
              </a:spcBef>
              <a:spcAft>
                <a:spcPts val="1600"/>
              </a:spcAft>
              <a:buNone/>
            </a:pPr>
            <a:r>
              <a:rPr lang="en">
                <a:solidFill>
                  <a:schemeClr val="lt1"/>
                </a:solidFill>
                <a:latin typeface="Nunito"/>
                <a:ea typeface="Nunito"/>
                <a:cs typeface="Nunito"/>
                <a:sym typeface="Nunito"/>
              </a:rPr>
              <a:t>January</a:t>
            </a:r>
            <a:endParaRPr>
              <a:solidFill>
                <a:schemeClr val="lt1"/>
              </a:solidFill>
              <a:latin typeface="Nunito"/>
              <a:ea typeface="Nunito"/>
              <a:cs typeface="Nunito"/>
              <a:sym typeface="Nunito"/>
            </a:endParaRPr>
          </a:p>
        </p:txBody>
      </p:sp>
      <p:pic>
        <p:nvPicPr>
          <p:cNvPr id="864" name="Google Shape;864;p44" title="Gráfico">
            <a:hlinkClick r:id="rId3"/>
          </p:cNvPr>
          <p:cNvPicPr preferRelativeResize="0"/>
          <p:nvPr/>
        </p:nvPicPr>
        <p:blipFill>
          <a:blip r:embed="rId4">
            <a:alphaModFix/>
          </a:blip>
          <a:stretch>
            <a:fillRect/>
          </a:stretch>
        </p:blipFill>
        <p:spPr>
          <a:xfrm>
            <a:off x="572325" y="1507700"/>
            <a:ext cx="3799026" cy="2349050"/>
          </a:xfrm>
          <a:prstGeom prst="rect">
            <a:avLst/>
          </a:prstGeom>
          <a:noFill/>
          <a:ln>
            <a:noFill/>
          </a:ln>
        </p:spPr>
      </p:pic>
      <p:sp>
        <p:nvSpPr>
          <p:cNvPr id="865" name="Google Shape;865;p44"/>
          <p:cNvSpPr txBox="1"/>
          <p:nvPr/>
        </p:nvSpPr>
        <p:spPr>
          <a:xfrm>
            <a:off x="5715599" y="3161781"/>
            <a:ext cx="1401300" cy="424800"/>
          </a:xfrm>
          <a:prstGeom prst="rect">
            <a:avLst/>
          </a:prstGeom>
          <a:noFill/>
          <a:ln>
            <a:noFill/>
          </a:ln>
        </p:spPr>
        <p:txBody>
          <a:bodyPr spcFirstLastPara="1" wrap="square" lIns="91425" tIns="91425" rIns="0" bIns="0" anchor="t" anchorCtr="0">
            <a:noAutofit/>
          </a:bodyPr>
          <a:lstStyle/>
          <a:p>
            <a:pPr marL="0" lvl="0" indent="0" algn="r" rtl="0">
              <a:spcBef>
                <a:spcPts val="0"/>
              </a:spcBef>
              <a:spcAft>
                <a:spcPts val="0"/>
              </a:spcAft>
              <a:buNone/>
            </a:pPr>
            <a:r>
              <a:rPr lang="en" sz="2600">
                <a:solidFill>
                  <a:schemeClr val="dk2"/>
                </a:solidFill>
                <a:latin typeface="Bebas Neue"/>
                <a:ea typeface="Bebas Neue"/>
                <a:cs typeface="Bebas Neue"/>
                <a:sym typeface="Bebas Neue"/>
              </a:rPr>
              <a:t>jupiter</a:t>
            </a:r>
            <a:endParaRPr sz="2000">
              <a:solidFill>
                <a:schemeClr val="dk2"/>
              </a:solidFill>
              <a:latin typeface="Montserrat SemiBold"/>
              <a:ea typeface="Montserrat SemiBold"/>
              <a:cs typeface="Montserrat SemiBold"/>
              <a:sym typeface="Montserrat SemiBold"/>
            </a:endParaRPr>
          </a:p>
        </p:txBody>
      </p:sp>
      <p:cxnSp>
        <p:nvCxnSpPr>
          <p:cNvPr id="866" name="Google Shape;866;p44"/>
          <p:cNvCxnSpPr/>
          <p:nvPr/>
        </p:nvCxnSpPr>
        <p:spPr>
          <a:xfrm>
            <a:off x="5712900" y="3750400"/>
            <a:ext cx="1406700" cy="0"/>
          </a:xfrm>
          <a:prstGeom prst="straightConnector1">
            <a:avLst/>
          </a:prstGeom>
          <a:noFill/>
          <a:ln w="28575" cap="flat" cmpd="sng">
            <a:solidFill>
              <a:schemeClr val="dk2"/>
            </a:solidFill>
            <a:prstDash val="solid"/>
            <a:round/>
            <a:headEnd type="none" w="med" len="med"/>
            <a:tailEnd type="none" w="med" len="med"/>
          </a:ln>
        </p:spPr>
      </p:cxnSp>
      <p:sp>
        <p:nvSpPr>
          <p:cNvPr id="867" name="Google Shape;867;p44"/>
          <p:cNvSpPr txBox="1"/>
          <p:nvPr/>
        </p:nvSpPr>
        <p:spPr>
          <a:xfrm>
            <a:off x="5696225" y="3928663"/>
            <a:ext cx="1033800" cy="289800"/>
          </a:xfrm>
          <a:prstGeom prst="rect">
            <a:avLst/>
          </a:prstGeom>
          <a:noFill/>
          <a:ln>
            <a:noFill/>
          </a:ln>
        </p:spPr>
        <p:txBody>
          <a:bodyPr spcFirstLastPara="1" wrap="square" lIns="0" tIns="0" rIns="91425" bIns="91425" anchor="t" anchorCtr="0">
            <a:noAutofit/>
          </a:bodyPr>
          <a:lstStyle/>
          <a:p>
            <a:pPr marL="0" lvl="0" indent="0" algn="l" rtl="0">
              <a:spcBef>
                <a:spcPts val="0"/>
              </a:spcBef>
              <a:spcAft>
                <a:spcPts val="1600"/>
              </a:spcAft>
              <a:buNone/>
            </a:pPr>
            <a:r>
              <a:rPr lang="en" sz="2300">
                <a:solidFill>
                  <a:schemeClr val="dk2"/>
                </a:solidFill>
                <a:latin typeface="Nunito"/>
                <a:ea typeface="Nunito"/>
                <a:cs typeface="Nunito"/>
                <a:sym typeface="Nunito"/>
              </a:rPr>
              <a:t>1,138</a:t>
            </a:r>
            <a:endParaRPr sz="2300">
              <a:solidFill>
                <a:schemeClr val="dk2"/>
              </a:solidFill>
              <a:latin typeface="Nunito"/>
              <a:ea typeface="Nunito"/>
              <a:cs typeface="Nunito"/>
              <a:sym typeface="Nunito"/>
            </a:endParaRPr>
          </a:p>
        </p:txBody>
      </p:sp>
      <p:sp>
        <p:nvSpPr>
          <p:cNvPr id="868" name="Google Shape;868;p44"/>
          <p:cNvSpPr txBox="1"/>
          <p:nvPr/>
        </p:nvSpPr>
        <p:spPr>
          <a:xfrm>
            <a:off x="5696225" y="4297113"/>
            <a:ext cx="1711200" cy="335400"/>
          </a:xfrm>
          <a:prstGeom prst="rect">
            <a:avLst/>
          </a:prstGeom>
          <a:noFill/>
          <a:ln>
            <a:noFill/>
          </a:ln>
        </p:spPr>
        <p:txBody>
          <a:bodyPr spcFirstLastPara="1" wrap="square" lIns="0" tIns="0" rIns="91425" bIns="91425" anchor="t" anchorCtr="0">
            <a:noAutofit/>
          </a:bodyPr>
          <a:lstStyle/>
          <a:p>
            <a:pPr marL="0" lvl="0" indent="0" algn="l" rtl="0">
              <a:spcBef>
                <a:spcPts val="0"/>
              </a:spcBef>
              <a:spcAft>
                <a:spcPts val="1600"/>
              </a:spcAft>
              <a:buNone/>
            </a:pPr>
            <a:r>
              <a:rPr lang="en">
                <a:solidFill>
                  <a:schemeClr val="dk2"/>
                </a:solidFill>
                <a:latin typeface="Nunito"/>
                <a:ea typeface="Nunito"/>
                <a:cs typeface="Nunito"/>
                <a:sym typeface="Nunito"/>
              </a:rPr>
              <a:t>It’s a big planet</a:t>
            </a:r>
            <a:endParaRPr>
              <a:solidFill>
                <a:schemeClr val="dk2"/>
              </a:solidFill>
              <a:latin typeface="Nunito"/>
              <a:ea typeface="Nunito"/>
              <a:cs typeface="Nunito"/>
              <a:sym typeface="Nunito"/>
            </a:endParaRPr>
          </a:p>
        </p:txBody>
      </p:sp>
      <p:sp>
        <p:nvSpPr>
          <p:cNvPr id="869" name="Google Shape;869;p44"/>
          <p:cNvSpPr/>
          <p:nvPr/>
        </p:nvSpPr>
        <p:spPr>
          <a:xfrm>
            <a:off x="4792373" y="1488975"/>
            <a:ext cx="531000" cy="531000"/>
          </a:xfrm>
          <a:prstGeom prst="ellips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0" name="Google Shape;870;p44"/>
          <p:cNvGrpSpPr/>
          <p:nvPr/>
        </p:nvGrpSpPr>
        <p:grpSpPr>
          <a:xfrm>
            <a:off x="4904268" y="1590479"/>
            <a:ext cx="307231" cy="348690"/>
            <a:chOff x="2423775" y="3226875"/>
            <a:chExt cx="259925" cy="295000"/>
          </a:xfrm>
        </p:grpSpPr>
        <p:sp>
          <p:nvSpPr>
            <p:cNvPr id="871" name="Google Shape;871;p44"/>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44"/>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4"/>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4" name="Google Shape;874;p44"/>
          <p:cNvSpPr/>
          <p:nvPr/>
        </p:nvSpPr>
        <p:spPr>
          <a:xfrm>
            <a:off x="6782398" y="1488975"/>
            <a:ext cx="531000" cy="531000"/>
          </a:xfrm>
          <a:prstGeom prst="ellips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5" name="Google Shape;875;p44"/>
          <p:cNvGrpSpPr/>
          <p:nvPr/>
        </p:nvGrpSpPr>
        <p:grpSpPr>
          <a:xfrm>
            <a:off x="6872862" y="1577895"/>
            <a:ext cx="350079" cy="349133"/>
            <a:chOff x="2768750" y="3227275"/>
            <a:chExt cx="296175" cy="295375"/>
          </a:xfrm>
        </p:grpSpPr>
        <p:sp>
          <p:nvSpPr>
            <p:cNvPr id="876" name="Google Shape;876;p44"/>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44"/>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4"/>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4"/>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4"/>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44"/>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44"/>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4"/>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4" name="Google Shape;884;p44"/>
          <p:cNvSpPr/>
          <p:nvPr/>
        </p:nvSpPr>
        <p:spPr>
          <a:xfrm>
            <a:off x="5696223" y="3112775"/>
            <a:ext cx="531000" cy="5310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5" name="Google Shape;885;p44"/>
          <p:cNvGrpSpPr/>
          <p:nvPr/>
        </p:nvGrpSpPr>
        <p:grpSpPr>
          <a:xfrm>
            <a:off x="5828573" y="3224120"/>
            <a:ext cx="266305" cy="349133"/>
            <a:chOff x="3167275" y="3227275"/>
            <a:chExt cx="225300" cy="295375"/>
          </a:xfrm>
        </p:grpSpPr>
        <p:sp>
          <p:nvSpPr>
            <p:cNvPr id="886" name="Google Shape;886;p44"/>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4"/>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44"/>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44"/>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4"/>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11"/>
        <p:cNvGrpSpPr/>
        <p:nvPr/>
      </p:nvGrpSpPr>
      <p:grpSpPr>
        <a:xfrm>
          <a:off x="0" y="0"/>
          <a:ext cx="0" cy="0"/>
          <a:chOff x="0" y="0"/>
          <a:chExt cx="0" cy="0"/>
        </a:xfrm>
      </p:grpSpPr>
      <p:sp>
        <p:nvSpPr>
          <p:cNvPr id="912" name="Google Shape;912;p46"/>
          <p:cNvSpPr txBox="1">
            <a:spLocks noGrp="1"/>
          </p:cNvSpPr>
          <p:nvPr>
            <p:ph type="title"/>
          </p:nvPr>
        </p:nvSpPr>
        <p:spPr>
          <a:xfrm>
            <a:off x="713225" y="539500"/>
            <a:ext cx="7717800" cy="62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BIBLIOGRAPHICAL REFERENCES</a:t>
            </a:r>
            <a:endParaRPr/>
          </a:p>
        </p:txBody>
      </p:sp>
      <p:sp>
        <p:nvSpPr>
          <p:cNvPr id="913" name="Google Shape;913;p46"/>
          <p:cNvSpPr txBox="1">
            <a:spLocks noGrp="1"/>
          </p:cNvSpPr>
          <p:nvPr>
            <p:ph type="subTitle" idx="1"/>
          </p:nvPr>
        </p:nvSpPr>
        <p:spPr>
          <a:xfrm>
            <a:off x="2008625" y="2002825"/>
            <a:ext cx="5149800" cy="2004000"/>
          </a:xfrm>
          <a:prstGeom prst="rect">
            <a:avLst/>
          </a:prstGeom>
        </p:spPr>
        <p:txBody>
          <a:bodyPr spcFirstLastPara="1" wrap="square" lIns="91425" tIns="91425" rIns="91425" bIns="91425" anchor="ctr" anchorCtr="0">
            <a:noAutofit/>
          </a:bodyPr>
          <a:lstStyle/>
          <a:p>
            <a:pPr marL="0" lvl="0" indent="0" algn="l" rtl="0">
              <a:spcBef>
                <a:spcPts val="0"/>
              </a:spcBef>
              <a:spcAft>
                <a:spcPts val="1600"/>
              </a:spcAft>
              <a:buNone/>
            </a:pPr>
            <a:r>
              <a:rPr lang="en"/>
              <a:t>● AUTHOR (YEAR). Title of the publication. Publisher ● AUTHOR (YEAR). Title of the publication. Publisher ● AUTHOR (YEAR). Title of the publication. Publisher ● AUTHOR (YEAR). Title of the publication. Publisher ● AUTHOR (YEAR). Title of the publication. Publisher ● AUTHOR (YEAR). Title of the publication. Publisher ● AUTHOR (YEAR). Title of the publication. Publisher</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917"/>
        <p:cNvGrpSpPr/>
        <p:nvPr/>
      </p:nvGrpSpPr>
      <p:grpSpPr>
        <a:xfrm>
          <a:off x="0" y="0"/>
          <a:ext cx="0" cy="0"/>
          <a:chOff x="0" y="0"/>
          <a:chExt cx="0" cy="0"/>
        </a:xfrm>
      </p:grpSpPr>
      <p:sp>
        <p:nvSpPr>
          <p:cNvPr id="918" name="Google Shape;918;p47"/>
          <p:cNvSpPr txBox="1">
            <a:spLocks noGrp="1"/>
          </p:cNvSpPr>
          <p:nvPr>
            <p:ph type="title" idx="2"/>
          </p:nvPr>
        </p:nvSpPr>
        <p:spPr>
          <a:xfrm>
            <a:off x="1056475" y="1477864"/>
            <a:ext cx="4888500" cy="10662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SECTION</a:t>
            </a:r>
            <a:endParaRPr/>
          </a:p>
        </p:txBody>
      </p:sp>
      <p:sp>
        <p:nvSpPr>
          <p:cNvPr id="919" name="Google Shape;919;p47"/>
          <p:cNvSpPr txBox="1">
            <a:spLocks noGrp="1"/>
          </p:cNvSpPr>
          <p:nvPr>
            <p:ph type="title"/>
          </p:nvPr>
        </p:nvSpPr>
        <p:spPr>
          <a:xfrm>
            <a:off x="6442713" y="1962025"/>
            <a:ext cx="1198500" cy="119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grpSp>
        <p:nvGrpSpPr>
          <p:cNvPr id="920" name="Google Shape;920;p47"/>
          <p:cNvGrpSpPr/>
          <p:nvPr/>
        </p:nvGrpSpPr>
        <p:grpSpPr>
          <a:xfrm rot="-5400000">
            <a:off x="6651726" y="3509626"/>
            <a:ext cx="920191" cy="1277169"/>
            <a:chOff x="744950" y="2537550"/>
            <a:chExt cx="1156600" cy="1629250"/>
          </a:xfrm>
        </p:grpSpPr>
        <p:sp>
          <p:nvSpPr>
            <p:cNvPr id="921" name="Google Shape;921;p47"/>
            <p:cNvSpPr/>
            <p:nvPr/>
          </p:nvSpPr>
          <p:spPr>
            <a:xfrm>
              <a:off x="744950" y="2738175"/>
              <a:ext cx="1068450" cy="1428625"/>
            </a:xfrm>
            <a:custGeom>
              <a:avLst/>
              <a:gdLst/>
              <a:ahLst/>
              <a:cxnLst/>
              <a:rect l="l" t="t" r="r" b="b"/>
              <a:pathLst>
                <a:path w="42738" h="57145" extrusionOk="0">
                  <a:moveTo>
                    <a:pt x="1" y="0"/>
                  </a:moveTo>
                  <a:lnTo>
                    <a:pt x="1" y="57144"/>
                  </a:lnTo>
                  <a:lnTo>
                    <a:pt x="42737" y="28572"/>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7"/>
            <p:cNvSpPr/>
            <p:nvPr/>
          </p:nvSpPr>
          <p:spPr>
            <a:xfrm>
              <a:off x="849825" y="2537550"/>
              <a:ext cx="46375" cy="18275"/>
            </a:xfrm>
            <a:custGeom>
              <a:avLst/>
              <a:gdLst/>
              <a:ahLst/>
              <a:cxnLst/>
              <a:rect l="l" t="t" r="r" b="b"/>
              <a:pathLst>
                <a:path w="1855" h="731" extrusionOk="0">
                  <a:moveTo>
                    <a:pt x="1" y="1"/>
                  </a:moveTo>
                  <a:lnTo>
                    <a:pt x="1" y="730"/>
                  </a:lnTo>
                  <a:lnTo>
                    <a:pt x="1855" y="730"/>
                  </a:lnTo>
                  <a:lnTo>
                    <a:pt x="7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7"/>
            <p:cNvSpPr/>
            <p:nvPr/>
          </p:nvSpPr>
          <p:spPr>
            <a:xfrm>
              <a:off x="849825" y="2602150"/>
              <a:ext cx="143650" cy="18275"/>
            </a:xfrm>
            <a:custGeom>
              <a:avLst/>
              <a:gdLst/>
              <a:ahLst/>
              <a:cxnLst/>
              <a:rect l="l" t="t" r="r" b="b"/>
              <a:pathLst>
                <a:path w="5746" h="731" extrusionOk="0">
                  <a:moveTo>
                    <a:pt x="1" y="1"/>
                  </a:moveTo>
                  <a:lnTo>
                    <a:pt x="1" y="730"/>
                  </a:lnTo>
                  <a:lnTo>
                    <a:pt x="5745" y="730"/>
                  </a:lnTo>
                  <a:lnTo>
                    <a:pt x="468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7"/>
            <p:cNvSpPr/>
            <p:nvPr/>
          </p:nvSpPr>
          <p:spPr>
            <a:xfrm>
              <a:off x="849825" y="2666750"/>
              <a:ext cx="240150" cy="18250"/>
            </a:xfrm>
            <a:custGeom>
              <a:avLst/>
              <a:gdLst/>
              <a:ahLst/>
              <a:cxnLst/>
              <a:rect l="l" t="t" r="r" b="b"/>
              <a:pathLst>
                <a:path w="9606" h="730" extrusionOk="0">
                  <a:moveTo>
                    <a:pt x="1" y="0"/>
                  </a:moveTo>
                  <a:lnTo>
                    <a:pt x="1" y="730"/>
                  </a:lnTo>
                  <a:lnTo>
                    <a:pt x="9606" y="730"/>
                  </a:lnTo>
                  <a:lnTo>
                    <a:pt x="854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47"/>
            <p:cNvSpPr/>
            <p:nvPr/>
          </p:nvSpPr>
          <p:spPr>
            <a:xfrm>
              <a:off x="849825" y="2732100"/>
              <a:ext cx="337425" cy="17500"/>
            </a:xfrm>
            <a:custGeom>
              <a:avLst/>
              <a:gdLst/>
              <a:ahLst/>
              <a:cxnLst/>
              <a:rect l="l" t="t" r="r" b="b"/>
              <a:pathLst>
                <a:path w="13497" h="700" extrusionOk="0">
                  <a:moveTo>
                    <a:pt x="1" y="0"/>
                  </a:moveTo>
                  <a:lnTo>
                    <a:pt x="1" y="699"/>
                  </a:lnTo>
                  <a:lnTo>
                    <a:pt x="13496" y="699"/>
                  </a:lnTo>
                  <a:lnTo>
                    <a:pt x="124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47"/>
            <p:cNvSpPr/>
            <p:nvPr/>
          </p:nvSpPr>
          <p:spPr>
            <a:xfrm>
              <a:off x="849825" y="2796675"/>
              <a:ext cx="433925" cy="17500"/>
            </a:xfrm>
            <a:custGeom>
              <a:avLst/>
              <a:gdLst/>
              <a:ahLst/>
              <a:cxnLst/>
              <a:rect l="l" t="t" r="r" b="b"/>
              <a:pathLst>
                <a:path w="17357" h="700" extrusionOk="0">
                  <a:moveTo>
                    <a:pt x="1" y="1"/>
                  </a:moveTo>
                  <a:lnTo>
                    <a:pt x="1" y="700"/>
                  </a:lnTo>
                  <a:lnTo>
                    <a:pt x="17356" y="700"/>
                  </a:lnTo>
                  <a:lnTo>
                    <a:pt x="1629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47"/>
            <p:cNvSpPr/>
            <p:nvPr/>
          </p:nvSpPr>
          <p:spPr>
            <a:xfrm>
              <a:off x="849825" y="2861275"/>
              <a:ext cx="531200" cy="18250"/>
            </a:xfrm>
            <a:custGeom>
              <a:avLst/>
              <a:gdLst/>
              <a:ahLst/>
              <a:cxnLst/>
              <a:rect l="l" t="t" r="r" b="b"/>
              <a:pathLst>
                <a:path w="21248" h="730" extrusionOk="0">
                  <a:moveTo>
                    <a:pt x="1" y="0"/>
                  </a:moveTo>
                  <a:lnTo>
                    <a:pt x="1" y="730"/>
                  </a:lnTo>
                  <a:lnTo>
                    <a:pt x="21247" y="730"/>
                  </a:lnTo>
                  <a:lnTo>
                    <a:pt x="2015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7"/>
            <p:cNvSpPr/>
            <p:nvPr/>
          </p:nvSpPr>
          <p:spPr>
            <a:xfrm>
              <a:off x="849825" y="2925875"/>
              <a:ext cx="627700" cy="18250"/>
            </a:xfrm>
            <a:custGeom>
              <a:avLst/>
              <a:gdLst/>
              <a:ahLst/>
              <a:cxnLst/>
              <a:rect l="l" t="t" r="r" b="b"/>
              <a:pathLst>
                <a:path w="25108" h="730" extrusionOk="0">
                  <a:moveTo>
                    <a:pt x="1" y="0"/>
                  </a:moveTo>
                  <a:lnTo>
                    <a:pt x="1" y="730"/>
                  </a:lnTo>
                  <a:lnTo>
                    <a:pt x="25107" y="730"/>
                  </a:lnTo>
                  <a:lnTo>
                    <a:pt x="240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7"/>
            <p:cNvSpPr/>
            <p:nvPr/>
          </p:nvSpPr>
          <p:spPr>
            <a:xfrm>
              <a:off x="849825" y="2990450"/>
              <a:ext cx="724975" cy="18275"/>
            </a:xfrm>
            <a:custGeom>
              <a:avLst/>
              <a:gdLst/>
              <a:ahLst/>
              <a:cxnLst/>
              <a:rect l="l" t="t" r="r" b="b"/>
              <a:pathLst>
                <a:path w="28999" h="731" extrusionOk="0">
                  <a:moveTo>
                    <a:pt x="1" y="1"/>
                  </a:moveTo>
                  <a:lnTo>
                    <a:pt x="1" y="730"/>
                  </a:lnTo>
                  <a:lnTo>
                    <a:pt x="28998" y="730"/>
                  </a:lnTo>
                  <a:lnTo>
                    <a:pt x="2790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47"/>
            <p:cNvSpPr/>
            <p:nvPr/>
          </p:nvSpPr>
          <p:spPr>
            <a:xfrm>
              <a:off x="849825" y="3055800"/>
              <a:ext cx="821475" cy="17500"/>
            </a:xfrm>
            <a:custGeom>
              <a:avLst/>
              <a:gdLst/>
              <a:ahLst/>
              <a:cxnLst/>
              <a:rect l="l" t="t" r="r" b="b"/>
              <a:pathLst>
                <a:path w="32859" h="700" extrusionOk="0">
                  <a:moveTo>
                    <a:pt x="1" y="1"/>
                  </a:moveTo>
                  <a:lnTo>
                    <a:pt x="1" y="700"/>
                  </a:lnTo>
                  <a:lnTo>
                    <a:pt x="32858" y="700"/>
                  </a:lnTo>
                  <a:lnTo>
                    <a:pt x="3179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7"/>
            <p:cNvSpPr/>
            <p:nvPr/>
          </p:nvSpPr>
          <p:spPr>
            <a:xfrm>
              <a:off x="849825" y="3120400"/>
              <a:ext cx="918725" cy="17500"/>
            </a:xfrm>
            <a:custGeom>
              <a:avLst/>
              <a:gdLst/>
              <a:ahLst/>
              <a:cxnLst/>
              <a:rect l="l" t="t" r="r" b="b"/>
              <a:pathLst>
                <a:path w="36749" h="700" extrusionOk="0">
                  <a:moveTo>
                    <a:pt x="1" y="0"/>
                  </a:moveTo>
                  <a:lnTo>
                    <a:pt x="1" y="699"/>
                  </a:lnTo>
                  <a:lnTo>
                    <a:pt x="36749" y="699"/>
                  </a:lnTo>
                  <a:lnTo>
                    <a:pt x="356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7"/>
            <p:cNvSpPr/>
            <p:nvPr/>
          </p:nvSpPr>
          <p:spPr>
            <a:xfrm>
              <a:off x="849825" y="3184975"/>
              <a:ext cx="1015250" cy="17525"/>
            </a:xfrm>
            <a:custGeom>
              <a:avLst/>
              <a:gdLst/>
              <a:ahLst/>
              <a:cxnLst/>
              <a:rect l="l" t="t" r="r" b="b"/>
              <a:pathLst>
                <a:path w="40610" h="701" extrusionOk="0">
                  <a:moveTo>
                    <a:pt x="1" y="1"/>
                  </a:moveTo>
                  <a:lnTo>
                    <a:pt x="1" y="700"/>
                  </a:lnTo>
                  <a:lnTo>
                    <a:pt x="40609" y="700"/>
                  </a:lnTo>
                  <a:lnTo>
                    <a:pt x="395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7"/>
            <p:cNvSpPr/>
            <p:nvPr/>
          </p:nvSpPr>
          <p:spPr>
            <a:xfrm>
              <a:off x="849825" y="3249575"/>
              <a:ext cx="1051725" cy="18275"/>
            </a:xfrm>
            <a:custGeom>
              <a:avLst/>
              <a:gdLst/>
              <a:ahLst/>
              <a:cxnLst/>
              <a:rect l="l" t="t" r="r" b="b"/>
              <a:pathLst>
                <a:path w="42069" h="731" extrusionOk="0">
                  <a:moveTo>
                    <a:pt x="1" y="1"/>
                  </a:moveTo>
                  <a:lnTo>
                    <a:pt x="1" y="730"/>
                  </a:lnTo>
                  <a:lnTo>
                    <a:pt x="41004" y="730"/>
                  </a:lnTo>
                  <a:lnTo>
                    <a:pt x="420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7"/>
            <p:cNvSpPr/>
            <p:nvPr/>
          </p:nvSpPr>
          <p:spPr>
            <a:xfrm>
              <a:off x="849825" y="3314175"/>
              <a:ext cx="955200" cy="18250"/>
            </a:xfrm>
            <a:custGeom>
              <a:avLst/>
              <a:gdLst/>
              <a:ahLst/>
              <a:cxnLst/>
              <a:rect l="l" t="t" r="r" b="b"/>
              <a:pathLst>
                <a:path w="38208" h="730" extrusionOk="0">
                  <a:moveTo>
                    <a:pt x="1" y="0"/>
                  </a:moveTo>
                  <a:lnTo>
                    <a:pt x="1" y="730"/>
                  </a:lnTo>
                  <a:lnTo>
                    <a:pt x="37114" y="730"/>
                  </a:lnTo>
                  <a:lnTo>
                    <a:pt x="382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7"/>
            <p:cNvSpPr/>
            <p:nvPr/>
          </p:nvSpPr>
          <p:spPr>
            <a:xfrm>
              <a:off x="849825" y="3378750"/>
              <a:ext cx="857950" cy="18275"/>
            </a:xfrm>
            <a:custGeom>
              <a:avLst/>
              <a:gdLst/>
              <a:ahLst/>
              <a:cxnLst/>
              <a:rect l="l" t="t" r="r" b="b"/>
              <a:pathLst>
                <a:path w="34318" h="731" extrusionOk="0">
                  <a:moveTo>
                    <a:pt x="1" y="1"/>
                  </a:moveTo>
                  <a:lnTo>
                    <a:pt x="1" y="730"/>
                  </a:lnTo>
                  <a:lnTo>
                    <a:pt x="33253" y="730"/>
                  </a:lnTo>
                  <a:lnTo>
                    <a:pt x="343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7"/>
            <p:cNvSpPr/>
            <p:nvPr/>
          </p:nvSpPr>
          <p:spPr>
            <a:xfrm>
              <a:off x="849825" y="3444100"/>
              <a:ext cx="761450" cy="17500"/>
            </a:xfrm>
            <a:custGeom>
              <a:avLst/>
              <a:gdLst/>
              <a:ahLst/>
              <a:cxnLst/>
              <a:rect l="l" t="t" r="r" b="b"/>
              <a:pathLst>
                <a:path w="30458" h="700" extrusionOk="0">
                  <a:moveTo>
                    <a:pt x="1" y="1"/>
                  </a:moveTo>
                  <a:lnTo>
                    <a:pt x="1" y="700"/>
                  </a:lnTo>
                  <a:lnTo>
                    <a:pt x="29363" y="700"/>
                  </a:lnTo>
                  <a:lnTo>
                    <a:pt x="3045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7"/>
            <p:cNvSpPr/>
            <p:nvPr/>
          </p:nvSpPr>
          <p:spPr>
            <a:xfrm>
              <a:off x="849825" y="3508700"/>
              <a:ext cx="664175" cy="17500"/>
            </a:xfrm>
            <a:custGeom>
              <a:avLst/>
              <a:gdLst/>
              <a:ahLst/>
              <a:cxnLst/>
              <a:rect l="l" t="t" r="r" b="b"/>
              <a:pathLst>
                <a:path w="26567" h="700" extrusionOk="0">
                  <a:moveTo>
                    <a:pt x="1" y="1"/>
                  </a:moveTo>
                  <a:lnTo>
                    <a:pt x="1" y="700"/>
                  </a:lnTo>
                  <a:lnTo>
                    <a:pt x="25503" y="700"/>
                  </a:lnTo>
                  <a:lnTo>
                    <a:pt x="26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7"/>
            <p:cNvSpPr/>
            <p:nvPr/>
          </p:nvSpPr>
          <p:spPr>
            <a:xfrm>
              <a:off x="849825" y="3573300"/>
              <a:ext cx="567675" cy="18250"/>
            </a:xfrm>
            <a:custGeom>
              <a:avLst/>
              <a:gdLst/>
              <a:ahLst/>
              <a:cxnLst/>
              <a:rect l="l" t="t" r="r" b="b"/>
              <a:pathLst>
                <a:path w="22707" h="730" extrusionOk="0">
                  <a:moveTo>
                    <a:pt x="1" y="0"/>
                  </a:moveTo>
                  <a:lnTo>
                    <a:pt x="1" y="730"/>
                  </a:lnTo>
                  <a:lnTo>
                    <a:pt x="21642" y="730"/>
                  </a:lnTo>
                  <a:lnTo>
                    <a:pt x="2270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7"/>
            <p:cNvSpPr/>
            <p:nvPr/>
          </p:nvSpPr>
          <p:spPr>
            <a:xfrm>
              <a:off x="849825" y="3637875"/>
              <a:ext cx="470400" cy="18275"/>
            </a:xfrm>
            <a:custGeom>
              <a:avLst/>
              <a:gdLst/>
              <a:ahLst/>
              <a:cxnLst/>
              <a:rect l="l" t="t" r="r" b="b"/>
              <a:pathLst>
                <a:path w="18816" h="731" extrusionOk="0">
                  <a:moveTo>
                    <a:pt x="1" y="1"/>
                  </a:moveTo>
                  <a:lnTo>
                    <a:pt x="1" y="730"/>
                  </a:lnTo>
                  <a:lnTo>
                    <a:pt x="17752" y="730"/>
                  </a:lnTo>
                  <a:lnTo>
                    <a:pt x="1881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7"/>
            <p:cNvSpPr/>
            <p:nvPr/>
          </p:nvSpPr>
          <p:spPr>
            <a:xfrm>
              <a:off x="849825" y="3702475"/>
              <a:ext cx="373900" cy="18250"/>
            </a:xfrm>
            <a:custGeom>
              <a:avLst/>
              <a:gdLst/>
              <a:ahLst/>
              <a:cxnLst/>
              <a:rect l="l" t="t" r="r" b="b"/>
              <a:pathLst>
                <a:path w="14956" h="730" extrusionOk="0">
                  <a:moveTo>
                    <a:pt x="1" y="0"/>
                  </a:moveTo>
                  <a:lnTo>
                    <a:pt x="1" y="730"/>
                  </a:lnTo>
                  <a:lnTo>
                    <a:pt x="13891" y="730"/>
                  </a:lnTo>
                  <a:lnTo>
                    <a:pt x="149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7"/>
            <p:cNvSpPr/>
            <p:nvPr/>
          </p:nvSpPr>
          <p:spPr>
            <a:xfrm>
              <a:off x="849825" y="3767825"/>
              <a:ext cx="276625" cy="17500"/>
            </a:xfrm>
            <a:custGeom>
              <a:avLst/>
              <a:gdLst/>
              <a:ahLst/>
              <a:cxnLst/>
              <a:rect l="l" t="t" r="r" b="b"/>
              <a:pathLst>
                <a:path w="11065" h="700" extrusionOk="0">
                  <a:moveTo>
                    <a:pt x="1" y="0"/>
                  </a:moveTo>
                  <a:lnTo>
                    <a:pt x="1" y="700"/>
                  </a:lnTo>
                  <a:lnTo>
                    <a:pt x="10001" y="700"/>
                  </a:lnTo>
                  <a:lnTo>
                    <a:pt x="110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47"/>
            <p:cNvSpPr/>
            <p:nvPr/>
          </p:nvSpPr>
          <p:spPr>
            <a:xfrm>
              <a:off x="849825" y="3832425"/>
              <a:ext cx="180125" cy="17500"/>
            </a:xfrm>
            <a:custGeom>
              <a:avLst/>
              <a:gdLst/>
              <a:ahLst/>
              <a:cxnLst/>
              <a:rect l="l" t="t" r="r" b="b"/>
              <a:pathLst>
                <a:path w="7205" h="700" extrusionOk="0">
                  <a:moveTo>
                    <a:pt x="1" y="0"/>
                  </a:moveTo>
                  <a:lnTo>
                    <a:pt x="1" y="699"/>
                  </a:lnTo>
                  <a:lnTo>
                    <a:pt x="6140" y="699"/>
                  </a:lnTo>
                  <a:lnTo>
                    <a:pt x="72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47"/>
            <p:cNvSpPr/>
            <p:nvPr/>
          </p:nvSpPr>
          <p:spPr>
            <a:xfrm>
              <a:off x="849825" y="3897000"/>
              <a:ext cx="82850" cy="17500"/>
            </a:xfrm>
            <a:custGeom>
              <a:avLst/>
              <a:gdLst/>
              <a:ahLst/>
              <a:cxnLst/>
              <a:rect l="l" t="t" r="r" b="b"/>
              <a:pathLst>
                <a:path w="3314" h="700" extrusionOk="0">
                  <a:moveTo>
                    <a:pt x="1" y="1"/>
                  </a:moveTo>
                  <a:lnTo>
                    <a:pt x="1" y="700"/>
                  </a:lnTo>
                  <a:lnTo>
                    <a:pt x="2250" y="700"/>
                  </a:lnTo>
                  <a:lnTo>
                    <a:pt x="331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 name="Google Shape;944;p47"/>
          <p:cNvGrpSpPr/>
          <p:nvPr/>
        </p:nvGrpSpPr>
        <p:grpSpPr>
          <a:xfrm rot="10800000">
            <a:off x="4933700" y="539500"/>
            <a:ext cx="911900" cy="277375"/>
            <a:chOff x="3792125" y="4705525"/>
            <a:chExt cx="911900" cy="277375"/>
          </a:xfrm>
        </p:grpSpPr>
        <p:sp>
          <p:nvSpPr>
            <p:cNvPr id="945" name="Google Shape;945;p47"/>
            <p:cNvSpPr/>
            <p:nvPr/>
          </p:nvSpPr>
          <p:spPr>
            <a:xfrm>
              <a:off x="3792125" y="4705525"/>
              <a:ext cx="126175" cy="109450"/>
            </a:xfrm>
            <a:custGeom>
              <a:avLst/>
              <a:gdLst/>
              <a:ahLst/>
              <a:cxnLst/>
              <a:rect l="l" t="t" r="r" b="b"/>
              <a:pathLst>
                <a:path w="5047" h="4378" extrusionOk="0">
                  <a:moveTo>
                    <a:pt x="2524" y="1"/>
                  </a:moveTo>
                  <a:lnTo>
                    <a:pt x="1" y="4378"/>
                  </a:lnTo>
                  <a:lnTo>
                    <a:pt x="5046" y="4378"/>
                  </a:lnTo>
                  <a:lnTo>
                    <a:pt x="2524"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7"/>
            <p:cNvSpPr/>
            <p:nvPr/>
          </p:nvSpPr>
          <p:spPr>
            <a:xfrm>
              <a:off x="3988175" y="4705525"/>
              <a:ext cx="126175" cy="109450"/>
            </a:xfrm>
            <a:custGeom>
              <a:avLst/>
              <a:gdLst/>
              <a:ahLst/>
              <a:cxnLst/>
              <a:rect l="l" t="t" r="r" b="b"/>
              <a:pathLst>
                <a:path w="5047" h="4378" extrusionOk="0">
                  <a:moveTo>
                    <a:pt x="2524" y="1"/>
                  </a:moveTo>
                  <a:lnTo>
                    <a:pt x="1" y="4378"/>
                  </a:lnTo>
                  <a:lnTo>
                    <a:pt x="5046" y="4378"/>
                  </a:lnTo>
                  <a:lnTo>
                    <a:pt x="2524"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7"/>
            <p:cNvSpPr/>
            <p:nvPr/>
          </p:nvSpPr>
          <p:spPr>
            <a:xfrm>
              <a:off x="4185000" y="4705525"/>
              <a:ext cx="126150" cy="109450"/>
            </a:xfrm>
            <a:custGeom>
              <a:avLst/>
              <a:gdLst/>
              <a:ahLst/>
              <a:cxnLst/>
              <a:rect l="l" t="t" r="r" b="b"/>
              <a:pathLst>
                <a:path w="5046" h="4378" extrusionOk="0">
                  <a:moveTo>
                    <a:pt x="2523" y="1"/>
                  </a:moveTo>
                  <a:lnTo>
                    <a:pt x="0" y="4378"/>
                  </a:lnTo>
                  <a:lnTo>
                    <a:pt x="5046" y="4378"/>
                  </a:lnTo>
                  <a:lnTo>
                    <a:pt x="2523"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7"/>
            <p:cNvSpPr/>
            <p:nvPr/>
          </p:nvSpPr>
          <p:spPr>
            <a:xfrm>
              <a:off x="4381050" y="4705525"/>
              <a:ext cx="126175" cy="109450"/>
            </a:xfrm>
            <a:custGeom>
              <a:avLst/>
              <a:gdLst/>
              <a:ahLst/>
              <a:cxnLst/>
              <a:rect l="l" t="t" r="r" b="b"/>
              <a:pathLst>
                <a:path w="5047" h="4378" extrusionOk="0">
                  <a:moveTo>
                    <a:pt x="2523" y="1"/>
                  </a:moveTo>
                  <a:lnTo>
                    <a:pt x="0" y="4378"/>
                  </a:lnTo>
                  <a:lnTo>
                    <a:pt x="5046" y="4378"/>
                  </a:lnTo>
                  <a:lnTo>
                    <a:pt x="2523"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7"/>
            <p:cNvSpPr/>
            <p:nvPr/>
          </p:nvSpPr>
          <p:spPr>
            <a:xfrm>
              <a:off x="4577850" y="4705525"/>
              <a:ext cx="126175" cy="109450"/>
            </a:xfrm>
            <a:custGeom>
              <a:avLst/>
              <a:gdLst/>
              <a:ahLst/>
              <a:cxnLst/>
              <a:rect l="l" t="t" r="r" b="b"/>
              <a:pathLst>
                <a:path w="5047" h="4378" extrusionOk="0">
                  <a:moveTo>
                    <a:pt x="2524" y="1"/>
                  </a:moveTo>
                  <a:lnTo>
                    <a:pt x="1" y="4378"/>
                  </a:lnTo>
                  <a:lnTo>
                    <a:pt x="5047" y="4378"/>
                  </a:lnTo>
                  <a:lnTo>
                    <a:pt x="2524"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47"/>
            <p:cNvSpPr/>
            <p:nvPr/>
          </p:nvSpPr>
          <p:spPr>
            <a:xfrm>
              <a:off x="3792125" y="4873450"/>
              <a:ext cx="126175" cy="109450"/>
            </a:xfrm>
            <a:custGeom>
              <a:avLst/>
              <a:gdLst/>
              <a:ahLst/>
              <a:cxnLst/>
              <a:rect l="l" t="t" r="r" b="b"/>
              <a:pathLst>
                <a:path w="5047" h="4378" extrusionOk="0">
                  <a:moveTo>
                    <a:pt x="2524" y="1"/>
                  </a:moveTo>
                  <a:lnTo>
                    <a:pt x="1" y="4378"/>
                  </a:lnTo>
                  <a:lnTo>
                    <a:pt x="5046" y="4378"/>
                  </a:lnTo>
                  <a:lnTo>
                    <a:pt x="2524"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47"/>
            <p:cNvSpPr/>
            <p:nvPr/>
          </p:nvSpPr>
          <p:spPr>
            <a:xfrm>
              <a:off x="3988175" y="4873450"/>
              <a:ext cx="126175" cy="109450"/>
            </a:xfrm>
            <a:custGeom>
              <a:avLst/>
              <a:gdLst/>
              <a:ahLst/>
              <a:cxnLst/>
              <a:rect l="l" t="t" r="r" b="b"/>
              <a:pathLst>
                <a:path w="5047" h="4378" extrusionOk="0">
                  <a:moveTo>
                    <a:pt x="2524" y="1"/>
                  </a:moveTo>
                  <a:lnTo>
                    <a:pt x="1" y="4378"/>
                  </a:lnTo>
                  <a:lnTo>
                    <a:pt x="5046" y="4378"/>
                  </a:lnTo>
                  <a:lnTo>
                    <a:pt x="2524"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7"/>
            <p:cNvSpPr/>
            <p:nvPr/>
          </p:nvSpPr>
          <p:spPr>
            <a:xfrm>
              <a:off x="4185000" y="4873450"/>
              <a:ext cx="126150" cy="109450"/>
            </a:xfrm>
            <a:custGeom>
              <a:avLst/>
              <a:gdLst/>
              <a:ahLst/>
              <a:cxnLst/>
              <a:rect l="l" t="t" r="r" b="b"/>
              <a:pathLst>
                <a:path w="5046" h="4378" extrusionOk="0">
                  <a:moveTo>
                    <a:pt x="2523" y="1"/>
                  </a:moveTo>
                  <a:lnTo>
                    <a:pt x="0" y="4378"/>
                  </a:lnTo>
                  <a:lnTo>
                    <a:pt x="5046" y="4378"/>
                  </a:lnTo>
                  <a:lnTo>
                    <a:pt x="2523"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7"/>
            <p:cNvSpPr/>
            <p:nvPr/>
          </p:nvSpPr>
          <p:spPr>
            <a:xfrm>
              <a:off x="4381050" y="4873450"/>
              <a:ext cx="126175" cy="109450"/>
            </a:xfrm>
            <a:custGeom>
              <a:avLst/>
              <a:gdLst/>
              <a:ahLst/>
              <a:cxnLst/>
              <a:rect l="l" t="t" r="r" b="b"/>
              <a:pathLst>
                <a:path w="5047" h="4378" extrusionOk="0">
                  <a:moveTo>
                    <a:pt x="2523" y="1"/>
                  </a:moveTo>
                  <a:lnTo>
                    <a:pt x="0" y="4378"/>
                  </a:lnTo>
                  <a:lnTo>
                    <a:pt x="5046" y="4378"/>
                  </a:lnTo>
                  <a:lnTo>
                    <a:pt x="2523"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7"/>
            <p:cNvSpPr/>
            <p:nvPr/>
          </p:nvSpPr>
          <p:spPr>
            <a:xfrm>
              <a:off x="4577850" y="4873450"/>
              <a:ext cx="126175" cy="109450"/>
            </a:xfrm>
            <a:custGeom>
              <a:avLst/>
              <a:gdLst/>
              <a:ahLst/>
              <a:cxnLst/>
              <a:rect l="l" t="t" r="r" b="b"/>
              <a:pathLst>
                <a:path w="5047" h="4378" extrusionOk="0">
                  <a:moveTo>
                    <a:pt x="2524" y="1"/>
                  </a:moveTo>
                  <a:lnTo>
                    <a:pt x="1" y="4378"/>
                  </a:lnTo>
                  <a:lnTo>
                    <a:pt x="5047" y="4378"/>
                  </a:lnTo>
                  <a:lnTo>
                    <a:pt x="2524"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5" name="Google Shape;955;p47"/>
          <p:cNvSpPr txBox="1">
            <a:spLocks noGrp="1"/>
          </p:cNvSpPr>
          <p:nvPr>
            <p:ph type="subTitle" idx="1"/>
          </p:nvPr>
        </p:nvSpPr>
        <p:spPr>
          <a:xfrm>
            <a:off x="2003675" y="2723150"/>
            <a:ext cx="3941100" cy="710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a:t>You can enter a subtitle here if you need it</a:t>
            </a:r>
            <a:endParaRPr/>
          </a:p>
          <a:p>
            <a:pPr marL="0" lvl="0" indent="0" algn="r" rtl="0">
              <a:spcBef>
                <a:spcPts val="1600"/>
              </a:spcBef>
              <a:spcAft>
                <a:spcPts val="1600"/>
              </a:spcAft>
              <a:buNone/>
            </a:pPr>
            <a:endParaRPr/>
          </a:p>
        </p:txBody>
      </p:sp>
      <p:grpSp>
        <p:nvGrpSpPr>
          <p:cNvPr id="956" name="Google Shape;956;p47"/>
          <p:cNvGrpSpPr/>
          <p:nvPr/>
        </p:nvGrpSpPr>
        <p:grpSpPr>
          <a:xfrm>
            <a:off x="6289481" y="1809709"/>
            <a:ext cx="1504975" cy="1502001"/>
            <a:chOff x="2896225" y="1941050"/>
            <a:chExt cx="1812350" cy="1808550"/>
          </a:xfrm>
        </p:grpSpPr>
        <p:sp>
          <p:nvSpPr>
            <p:cNvPr id="957" name="Google Shape;957;p47"/>
            <p:cNvSpPr/>
            <p:nvPr/>
          </p:nvSpPr>
          <p:spPr>
            <a:xfrm>
              <a:off x="2896225" y="1941050"/>
              <a:ext cx="1807800" cy="1808550"/>
            </a:xfrm>
            <a:custGeom>
              <a:avLst/>
              <a:gdLst/>
              <a:ahLst/>
              <a:cxnLst/>
              <a:rect l="l" t="t" r="r" b="b"/>
              <a:pathLst>
                <a:path w="72312" h="72342" extrusionOk="0">
                  <a:moveTo>
                    <a:pt x="0" y="0"/>
                  </a:moveTo>
                  <a:lnTo>
                    <a:pt x="0" y="72342"/>
                  </a:lnTo>
                  <a:lnTo>
                    <a:pt x="72312" y="72342"/>
                  </a:lnTo>
                  <a:lnTo>
                    <a:pt x="72312" y="28542"/>
                  </a:lnTo>
                  <a:lnTo>
                    <a:pt x="70792" y="28542"/>
                  </a:lnTo>
                  <a:lnTo>
                    <a:pt x="70792" y="70822"/>
                  </a:lnTo>
                  <a:lnTo>
                    <a:pt x="1520" y="70822"/>
                  </a:lnTo>
                  <a:lnTo>
                    <a:pt x="1520" y="1520"/>
                  </a:lnTo>
                  <a:lnTo>
                    <a:pt x="70792" y="1520"/>
                  </a:lnTo>
                  <a:lnTo>
                    <a:pt x="70792" y="11429"/>
                  </a:lnTo>
                  <a:lnTo>
                    <a:pt x="72312" y="11429"/>
                  </a:lnTo>
                  <a:lnTo>
                    <a:pt x="72312" y="0"/>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7"/>
            <p:cNvSpPr/>
            <p:nvPr/>
          </p:nvSpPr>
          <p:spPr>
            <a:xfrm>
              <a:off x="4659925" y="2298950"/>
              <a:ext cx="48650" cy="48675"/>
            </a:xfrm>
            <a:custGeom>
              <a:avLst/>
              <a:gdLst/>
              <a:ahLst/>
              <a:cxnLst/>
              <a:rect l="l" t="t" r="r" b="b"/>
              <a:pathLst>
                <a:path w="1946" h="1947" extrusionOk="0">
                  <a:moveTo>
                    <a:pt x="973" y="1"/>
                  </a:moveTo>
                  <a:cubicBezTo>
                    <a:pt x="426" y="1"/>
                    <a:pt x="1" y="426"/>
                    <a:pt x="1" y="973"/>
                  </a:cubicBezTo>
                  <a:cubicBezTo>
                    <a:pt x="1" y="1521"/>
                    <a:pt x="426" y="1946"/>
                    <a:pt x="973" y="1946"/>
                  </a:cubicBezTo>
                  <a:cubicBezTo>
                    <a:pt x="1520" y="1946"/>
                    <a:pt x="1946" y="1521"/>
                    <a:pt x="1946" y="973"/>
                  </a:cubicBezTo>
                  <a:cubicBezTo>
                    <a:pt x="1946" y="426"/>
                    <a:pt x="1520" y="1"/>
                    <a:pt x="9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47"/>
            <p:cNvSpPr/>
            <p:nvPr/>
          </p:nvSpPr>
          <p:spPr>
            <a:xfrm>
              <a:off x="4659925" y="2414450"/>
              <a:ext cx="48650" cy="49425"/>
            </a:xfrm>
            <a:custGeom>
              <a:avLst/>
              <a:gdLst/>
              <a:ahLst/>
              <a:cxnLst/>
              <a:rect l="l" t="t" r="r" b="b"/>
              <a:pathLst>
                <a:path w="1946" h="1977" extrusionOk="0">
                  <a:moveTo>
                    <a:pt x="973" y="1"/>
                  </a:moveTo>
                  <a:cubicBezTo>
                    <a:pt x="426" y="1"/>
                    <a:pt x="1" y="457"/>
                    <a:pt x="1" y="1004"/>
                  </a:cubicBezTo>
                  <a:cubicBezTo>
                    <a:pt x="1" y="1551"/>
                    <a:pt x="426" y="1977"/>
                    <a:pt x="973" y="1977"/>
                  </a:cubicBezTo>
                  <a:cubicBezTo>
                    <a:pt x="1520" y="1977"/>
                    <a:pt x="1946" y="1551"/>
                    <a:pt x="1946" y="1004"/>
                  </a:cubicBezTo>
                  <a:cubicBezTo>
                    <a:pt x="1946" y="457"/>
                    <a:pt x="1520" y="1"/>
                    <a:pt x="9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47"/>
            <p:cNvSpPr/>
            <p:nvPr/>
          </p:nvSpPr>
          <p:spPr>
            <a:xfrm>
              <a:off x="4659925" y="2530725"/>
              <a:ext cx="48650" cy="49425"/>
            </a:xfrm>
            <a:custGeom>
              <a:avLst/>
              <a:gdLst/>
              <a:ahLst/>
              <a:cxnLst/>
              <a:rect l="l" t="t" r="r" b="b"/>
              <a:pathLst>
                <a:path w="1946" h="1977" extrusionOk="0">
                  <a:moveTo>
                    <a:pt x="973" y="0"/>
                  </a:moveTo>
                  <a:cubicBezTo>
                    <a:pt x="426" y="0"/>
                    <a:pt x="1" y="456"/>
                    <a:pt x="1" y="973"/>
                  </a:cubicBezTo>
                  <a:cubicBezTo>
                    <a:pt x="1" y="1520"/>
                    <a:pt x="426" y="1976"/>
                    <a:pt x="973" y="1976"/>
                  </a:cubicBezTo>
                  <a:cubicBezTo>
                    <a:pt x="1520" y="1976"/>
                    <a:pt x="1946" y="1520"/>
                    <a:pt x="1946" y="973"/>
                  </a:cubicBezTo>
                  <a:cubicBezTo>
                    <a:pt x="1946" y="456"/>
                    <a:pt x="1520" y="0"/>
                    <a:pt x="9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964"/>
        <p:cNvGrpSpPr/>
        <p:nvPr/>
      </p:nvGrpSpPr>
      <p:grpSpPr>
        <a:xfrm>
          <a:off x="0" y="0"/>
          <a:ext cx="0" cy="0"/>
          <a:chOff x="0" y="0"/>
          <a:chExt cx="0" cy="0"/>
        </a:xfrm>
      </p:grpSpPr>
      <p:sp>
        <p:nvSpPr>
          <p:cNvPr id="965" name="Google Shape;965;p48"/>
          <p:cNvSpPr/>
          <p:nvPr/>
        </p:nvSpPr>
        <p:spPr>
          <a:xfrm>
            <a:off x="5142556" y="1193350"/>
            <a:ext cx="3364501" cy="3051985"/>
          </a:xfrm>
          <a:custGeom>
            <a:avLst/>
            <a:gdLst/>
            <a:ahLst/>
            <a:cxnLst/>
            <a:rect l="l" t="t" r="r" b="b"/>
            <a:pathLst>
              <a:path w="38208" h="34659" extrusionOk="0">
                <a:moveTo>
                  <a:pt x="19074" y="1"/>
                </a:moveTo>
                <a:cubicBezTo>
                  <a:pt x="11259" y="1"/>
                  <a:pt x="4168" y="5324"/>
                  <a:pt x="2250" y="13256"/>
                </a:cubicBezTo>
                <a:cubicBezTo>
                  <a:pt x="0" y="22588"/>
                  <a:pt x="5745" y="31950"/>
                  <a:pt x="15046" y="34169"/>
                </a:cubicBezTo>
                <a:cubicBezTo>
                  <a:pt x="16415" y="34500"/>
                  <a:pt x="17785" y="34658"/>
                  <a:pt x="19134" y="34658"/>
                </a:cubicBezTo>
                <a:cubicBezTo>
                  <a:pt x="26949" y="34658"/>
                  <a:pt x="34040" y="29335"/>
                  <a:pt x="35959" y="21402"/>
                </a:cubicBezTo>
                <a:cubicBezTo>
                  <a:pt x="38208" y="12071"/>
                  <a:pt x="32463" y="2709"/>
                  <a:pt x="23162" y="490"/>
                </a:cubicBezTo>
                <a:cubicBezTo>
                  <a:pt x="21793" y="159"/>
                  <a:pt x="20423" y="1"/>
                  <a:pt x="19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48"/>
          <p:cNvSpPr txBox="1">
            <a:spLocks noGrp="1"/>
          </p:cNvSpPr>
          <p:nvPr>
            <p:ph type="title"/>
          </p:nvPr>
        </p:nvSpPr>
        <p:spPr>
          <a:xfrm>
            <a:off x="713225" y="768100"/>
            <a:ext cx="3887700" cy="62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TITLE GOES HERE</a:t>
            </a:r>
            <a:endParaRPr/>
          </a:p>
        </p:txBody>
      </p:sp>
      <p:sp>
        <p:nvSpPr>
          <p:cNvPr id="967" name="Google Shape;967;p48"/>
          <p:cNvSpPr txBox="1">
            <a:spLocks noGrp="1"/>
          </p:cNvSpPr>
          <p:nvPr>
            <p:ph type="body" idx="1"/>
          </p:nvPr>
        </p:nvSpPr>
        <p:spPr>
          <a:xfrm>
            <a:off x="713225" y="1703250"/>
            <a:ext cx="4245300" cy="290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rgbClr val="41294A"/>
              </a:buClr>
              <a:buSzPts val="1100"/>
              <a:buFont typeface="Arial"/>
              <a:buNone/>
            </a:pPr>
            <a:r>
              <a:rPr lang="en">
                <a:solidFill>
                  <a:schemeClr val="lt1"/>
                </a:solidFill>
              </a:rPr>
              <a:t>Do you know what helps you make your point clear? Lists like this one:</a:t>
            </a:r>
            <a:endParaRPr>
              <a:solidFill>
                <a:schemeClr val="lt1"/>
              </a:solidFill>
            </a:endParaRPr>
          </a:p>
          <a:p>
            <a:pPr marL="0" lvl="0" indent="0" algn="l" rtl="0">
              <a:spcBef>
                <a:spcPts val="0"/>
              </a:spcBef>
              <a:spcAft>
                <a:spcPts val="0"/>
              </a:spcAft>
              <a:buClr>
                <a:srgbClr val="41294A"/>
              </a:buClr>
              <a:buSzPts val="1100"/>
              <a:buFont typeface="Arial"/>
              <a:buNone/>
            </a:pPr>
            <a:endParaRPr>
              <a:solidFill>
                <a:schemeClr val="lt1"/>
              </a:solidFill>
            </a:endParaRPr>
          </a:p>
          <a:p>
            <a:pPr marL="457200" lvl="0" indent="-330200" algn="l" rtl="0">
              <a:spcBef>
                <a:spcPts val="0"/>
              </a:spcBef>
              <a:spcAft>
                <a:spcPts val="0"/>
              </a:spcAft>
              <a:buClr>
                <a:schemeClr val="lt1"/>
              </a:buClr>
              <a:buSzPts val="1600"/>
              <a:buFont typeface="Nunito"/>
              <a:buChar char="●"/>
            </a:pPr>
            <a:r>
              <a:rPr lang="en">
                <a:solidFill>
                  <a:schemeClr val="lt1"/>
                </a:solidFill>
              </a:rPr>
              <a:t>They’re simple</a:t>
            </a:r>
            <a:endParaRPr>
              <a:solidFill>
                <a:schemeClr val="lt1"/>
              </a:solidFill>
            </a:endParaRPr>
          </a:p>
          <a:p>
            <a:pPr marL="457200" lvl="0" indent="-330200" algn="l" rtl="0">
              <a:spcBef>
                <a:spcPts val="0"/>
              </a:spcBef>
              <a:spcAft>
                <a:spcPts val="0"/>
              </a:spcAft>
              <a:buClr>
                <a:schemeClr val="lt1"/>
              </a:buClr>
              <a:buSzPts val="1600"/>
              <a:buFont typeface="Nunito"/>
              <a:buChar char="●"/>
            </a:pPr>
            <a:r>
              <a:rPr lang="en">
                <a:solidFill>
                  <a:schemeClr val="lt1"/>
                </a:solidFill>
              </a:rPr>
              <a:t>You can organize your ideas clearly</a:t>
            </a:r>
            <a:endParaRPr>
              <a:solidFill>
                <a:schemeClr val="lt1"/>
              </a:solidFill>
            </a:endParaRPr>
          </a:p>
          <a:p>
            <a:pPr marL="457200" lvl="0" indent="-330200" algn="l" rtl="0">
              <a:spcBef>
                <a:spcPts val="0"/>
              </a:spcBef>
              <a:spcAft>
                <a:spcPts val="0"/>
              </a:spcAft>
              <a:buClr>
                <a:schemeClr val="lt1"/>
              </a:buClr>
              <a:buSzPts val="1600"/>
              <a:buFont typeface="Nunito"/>
              <a:buChar char="●"/>
            </a:pPr>
            <a:r>
              <a:rPr lang="en">
                <a:solidFill>
                  <a:schemeClr val="lt1"/>
                </a:solidFill>
              </a:rPr>
              <a:t>You’ll never forget to buy milk!</a:t>
            </a:r>
            <a:endParaRPr>
              <a:solidFill>
                <a:schemeClr val="lt1"/>
              </a:solidFill>
            </a:endParaRPr>
          </a:p>
          <a:p>
            <a:pPr marL="0" lvl="0" indent="0" algn="l" rtl="0">
              <a:spcBef>
                <a:spcPts val="0"/>
              </a:spcBef>
              <a:spcAft>
                <a:spcPts val="0"/>
              </a:spcAft>
              <a:buClr>
                <a:srgbClr val="41294A"/>
              </a:buClr>
              <a:buSzPts val="1100"/>
              <a:buFont typeface="Arial"/>
              <a:buNone/>
            </a:pPr>
            <a:endParaRPr>
              <a:solidFill>
                <a:schemeClr val="lt1"/>
              </a:solidFill>
            </a:endParaRPr>
          </a:p>
          <a:p>
            <a:pPr marL="0" lvl="0" indent="0" algn="l" rtl="0">
              <a:spcBef>
                <a:spcPts val="0"/>
              </a:spcBef>
              <a:spcAft>
                <a:spcPts val="0"/>
              </a:spcAft>
              <a:buClr>
                <a:srgbClr val="41294A"/>
              </a:buClr>
              <a:buSzPts val="1100"/>
              <a:buFont typeface="Arial"/>
              <a:buNone/>
            </a:pPr>
            <a:r>
              <a:rPr lang="en">
                <a:solidFill>
                  <a:schemeClr val="lt1"/>
                </a:solidFill>
              </a:rPr>
              <a:t>And the most important thing: the audience won’t miss the point of your presentation</a:t>
            </a:r>
            <a:endParaRPr>
              <a:solidFill>
                <a:schemeClr val="lt1"/>
              </a:solidFill>
            </a:endParaRPr>
          </a:p>
        </p:txBody>
      </p:sp>
      <p:grpSp>
        <p:nvGrpSpPr>
          <p:cNvPr id="968" name="Google Shape;968;p48"/>
          <p:cNvGrpSpPr/>
          <p:nvPr/>
        </p:nvGrpSpPr>
        <p:grpSpPr>
          <a:xfrm>
            <a:off x="7037983" y="1193340"/>
            <a:ext cx="1392907" cy="1392863"/>
            <a:chOff x="5813450" y="1086925"/>
            <a:chExt cx="845775" cy="845800"/>
          </a:xfrm>
        </p:grpSpPr>
        <p:sp>
          <p:nvSpPr>
            <p:cNvPr id="969" name="Google Shape;969;p48"/>
            <p:cNvSpPr/>
            <p:nvPr/>
          </p:nvSpPr>
          <p:spPr>
            <a:xfrm>
              <a:off x="5840050" y="1113525"/>
              <a:ext cx="249250" cy="249275"/>
            </a:xfrm>
            <a:custGeom>
              <a:avLst/>
              <a:gdLst/>
              <a:ahLst/>
              <a:cxnLst/>
              <a:rect l="l" t="t" r="r" b="b"/>
              <a:pathLst>
                <a:path w="9970" h="9971" extrusionOk="0">
                  <a:moveTo>
                    <a:pt x="9970" y="1"/>
                  </a:moveTo>
                  <a:lnTo>
                    <a:pt x="9970" y="1"/>
                  </a:lnTo>
                  <a:cubicBezTo>
                    <a:pt x="9180" y="305"/>
                    <a:pt x="8389" y="639"/>
                    <a:pt x="7629" y="1065"/>
                  </a:cubicBezTo>
                  <a:lnTo>
                    <a:pt x="1064" y="7630"/>
                  </a:lnTo>
                  <a:cubicBezTo>
                    <a:pt x="669" y="8359"/>
                    <a:pt x="304" y="9150"/>
                    <a:pt x="0" y="9970"/>
                  </a:cubicBezTo>
                  <a:lnTo>
                    <a:pt x="997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48"/>
            <p:cNvSpPr/>
            <p:nvPr/>
          </p:nvSpPr>
          <p:spPr>
            <a:xfrm>
              <a:off x="5813450" y="1086925"/>
              <a:ext cx="415675" cy="415700"/>
            </a:xfrm>
            <a:custGeom>
              <a:avLst/>
              <a:gdLst/>
              <a:ahLst/>
              <a:cxnLst/>
              <a:rect l="l" t="t" r="r" b="b"/>
              <a:pathLst>
                <a:path w="16627" h="16628" extrusionOk="0">
                  <a:moveTo>
                    <a:pt x="16627" y="1"/>
                  </a:moveTo>
                  <a:cubicBezTo>
                    <a:pt x="16171" y="1"/>
                    <a:pt x="15745" y="31"/>
                    <a:pt x="15289" y="62"/>
                  </a:cubicBezTo>
                  <a:lnTo>
                    <a:pt x="61" y="15290"/>
                  </a:lnTo>
                  <a:cubicBezTo>
                    <a:pt x="31" y="15746"/>
                    <a:pt x="0" y="16171"/>
                    <a:pt x="0" y="16627"/>
                  </a:cubicBezTo>
                  <a:lnTo>
                    <a:pt x="1662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8"/>
            <p:cNvSpPr/>
            <p:nvPr/>
          </p:nvSpPr>
          <p:spPr>
            <a:xfrm>
              <a:off x="5818775" y="1092250"/>
              <a:ext cx="512950" cy="513700"/>
            </a:xfrm>
            <a:custGeom>
              <a:avLst/>
              <a:gdLst/>
              <a:ahLst/>
              <a:cxnLst/>
              <a:rect l="l" t="t" r="r" b="b"/>
              <a:pathLst>
                <a:path w="20518" h="20548" extrusionOk="0">
                  <a:moveTo>
                    <a:pt x="19484" y="1"/>
                  </a:moveTo>
                  <a:lnTo>
                    <a:pt x="0" y="19484"/>
                  </a:lnTo>
                  <a:cubicBezTo>
                    <a:pt x="61" y="19849"/>
                    <a:pt x="152" y="20183"/>
                    <a:pt x="213" y="20548"/>
                  </a:cubicBezTo>
                  <a:lnTo>
                    <a:pt x="20517" y="213"/>
                  </a:lnTo>
                  <a:cubicBezTo>
                    <a:pt x="20183" y="122"/>
                    <a:pt x="19848" y="61"/>
                    <a:pt x="194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8"/>
            <p:cNvSpPr/>
            <p:nvPr/>
          </p:nvSpPr>
          <p:spPr>
            <a:xfrm>
              <a:off x="5843850" y="1117325"/>
              <a:ext cx="572975" cy="572975"/>
            </a:xfrm>
            <a:custGeom>
              <a:avLst/>
              <a:gdLst/>
              <a:ahLst/>
              <a:cxnLst/>
              <a:rect l="l" t="t" r="r" b="b"/>
              <a:pathLst>
                <a:path w="22919" h="22919" extrusionOk="0">
                  <a:moveTo>
                    <a:pt x="22037" y="1"/>
                  </a:moveTo>
                  <a:lnTo>
                    <a:pt x="0" y="22037"/>
                  </a:lnTo>
                  <a:cubicBezTo>
                    <a:pt x="122" y="22341"/>
                    <a:pt x="243" y="22615"/>
                    <a:pt x="395" y="22919"/>
                  </a:cubicBezTo>
                  <a:lnTo>
                    <a:pt x="22918" y="396"/>
                  </a:lnTo>
                  <a:cubicBezTo>
                    <a:pt x="22615" y="244"/>
                    <a:pt x="22341" y="122"/>
                    <a:pt x="220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8"/>
            <p:cNvSpPr/>
            <p:nvPr/>
          </p:nvSpPr>
          <p:spPr>
            <a:xfrm>
              <a:off x="5882600" y="1156850"/>
              <a:ext cx="605650" cy="604900"/>
            </a:xfrm>
            <a:custGeom>
              <a:avLst/>
              <a:gdLst/>
              <a:ahLst/>
              <a:cxnLst/>
              <a:rect l="l" t="t" r="r" b="b"/>
              <a:pathLst>
                <a:path w="24226" h="24196" extrusionOk="0">
                  <a:moveTo>
                    <a:pt x="23466" y="0"/>
                  </a:moveTo>
                  <a:lnTo>
                    <a:pt x="0" y="23435"/>
                  </a:lnTo>
                  <a:cubicBezTo>
                    <a:pt x="183" y="23678"/>
                    <a:pt x="335" y="23952"/>
                    <a:pt x="517" y="24195"/>
                  </a:cubicBezTo>
                  <a:lnTo>
                    <a:pt x="24226" y="487"/>
                  </a:lnTo>
                  <a:cubicBezTo>
                    <a:pt x="23982" y="335"/>
                    <a:pt x="23709" y="152"/>
                    <a:pt x="234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48"/>
            <p:cNvSpPr/>
            <p:nvPr/>
          </p:nvSpPr>
          <p:spPr>
            <a:xfrm>
              <a:off x="5934275" y="1207000"/>
              <a:ext cx="614000" cy="614000"/>
            </a:xfrm>
            <a:custGeom>
              <a:avLst/>
              <a:gdLst/>
              <a:ahLst/>
              <a:cxnLst/>
              <a:rect l="l" t="t" r="r" b="b"/>
              <a:pathLst>
                <a:path w="24560" h="24560" extrusionOk="0">
                  <a:moveTo>
                    <a:pt x="23922" y="0"/>
                  </a:moveTo>
                  <a:lnTo>
                    <a:pt x="0" y="23952"/>
                  </a:lnTo>
                  <a:cubicBezTo>
                    <a:pt x="183" y="24165"/>
                    <a:pt x="395" y="24378"/>
                    <a:pt x="608" y="24560"/>
                  </a:cubicBezTo>
                  <a:lnTo>
                    <a:pt x="24560" y="639"/>
                  </a:lnTo>
                  <a:cubicBezTo>
                    <a:pt x="24347" y="426"/>
                    <a:pt x="24134" y="213"/>
                    <a:pt x="239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8"/>
            <p:cNvSpPr/>
            <p:nvPr/>
          </p:nvSpPr>
          <p:spPr>
            <a:xfrm>
              <a:off x="5995825" y="1268550"/>
              <a:ext cx="601100" cy="601100"/>
            </a:xfrm>
            <a:custGeom>
              <a:avLst/>
              <a:gdLst/>
              <a:ahLst/>
              <a:cxnLst/>
              <a:rect l="l" t="t" r="r" b="b"/>
              <a:pathLst>
                <a:path w="24044" h="24044" extrusionOk="0">
                  <a:moveTo>
                    <a:pt x="23557" y="0"/>
                  </a:moveTo>
                  <a:lnTo>
                    <a:pt x="0" y="23557"/>
                  </a:lnTo>
                  <a:cubicBezTo>
                    <a:pt x="243" y="23739"/>
                    <a:pt x="487" y="23891"/>
                    <a:pt x="760" y="24043"/>
                  </a:cubicBezTo>
                  <a:lnTo>
                    <a:pt x="24043" y="760"/>
                  </a:lnTo>
                  <a:cubicBezTo>
                    <a:pt x="23891" y="517"/>
                    <a:pt x="23739" y="244"/>
                    <a:pt x="235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8"/>
            <p:cNvSpPr/>
            <p:nvPr/>
          </p:nvSpPr>
          <p:spPr>
            <a:xfrm>
              <a:off x="6068000" y="1341500"/>
              <a:ext cx="566150" cy="566150"/>
            </a:xfrm>
            <a:custGeom>
              <a:avLst/>
              <a:gdLst/>
              <a:ahLst/>
              <a:cxnLst/>
              <a:rect l="l" t="t" r="r" b="b"/>
              <a:pathLst>
                <a:path w="22646" h="22646" extrusionOk="0">
                  <a:moveTo>
                    <a:pt x="22281" y="0"/>
                  </a:moveTo>
                  <a:lnTo>
                    <a:pt x="1" y="22280"/>
                  </a:lnTo>
                  <a:cubicBezTo>
                    <a:pt x="305" y="22432"/>
                    <a:pt x="609" y="22554"/>
                    <a:pt x="913" y="22645"/>
                  </a:cubicBezTo>
                  <a:lnTo>
                    <a:pt x="22646" y="912"/>
                  </a:lnTo>
                  <a:cubicBezTo>
                    <a:pt x="22554" y="608"/>
                    <a:pt x="22433" y="304"/>
                    <a:pt x="222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8"/>
            <p:cNvSpPr/>
            <p:nvPr/>
          </p:nvSpPr>
          <p:spPr>
            <a:xfrm>
              <a:off x="6155400" y="1428875"/>
              <a:ext cx="501550" cy="500800"/>
            </a:xfrm>
            <a:custGeom>
              <a:avLst/>
              <a:gdLst/>
              <a:ahLst/>
              <a:cxnLst/>
              <a:rect l="l" t="t" r="r" b="b"/>
              <a:pathLst>
                <a:path w="20062" h="20032" extrusionOk="0">
                  <a:moveTo>
                    <a:pt x="19879" y="1"/>
                  </a:moveTo>
                  <a:lnTo>
                    <a:pt x="0" y="19880"/>
                  </a:lnTo>
                  <a:cubicBezTo>
                    <a:pt x="365" y="19940"/>
                    <a:pt x="699" y="20001"/>
                    <a:pt x="1064" y="20032"/>
                  </a:cubicBezTo>
                  <a:lnTo>
                    <a:pt x="20062" y="1065"/>
                  </a:lnTo>
                  <a:cubicBezTo>
                    <a:pt x="20001" y="700"/>
                    <a:pt x="19940" y="335"/>
                    <a:pt x="198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8"/>
            <p:cNvSpPr/>
            <p:nvPr/>
          </p:nvSpPr>
          <p:spPr>
            <a:xfrm>
              <a:off x="6261775" y="1535275"/>
              <a:ext cx="397450" cy="397450"/>
            </a:xfrm>
            <a:custGeom>
              <a:avLst/>
              <a:gdLst/>
              <a:ahLst/>
              <a:cxnLst/>
              <a:rect l="l" t="t" r="r" b="b"/>
              <a:pathLst>
                <a:path w="15898" h="15898" extrusionOk="0">
                  <a:moveTo>
                    <a:pt x="15898" y="0"/>
                  </a:moveTo>
                  <a:lnTo>
                    <a:pt x="1" y="15897"/>
                  </a:lnTo>
                  <a:cubicBezTo>
                    <a:pt x="487" y="15867"/>
                    <a:pt x="943" y="15836"/>
                    <a:pt x="1399" y="15745"/>
                  </a:cubicBezTo>
                  <a:lnTo>
                    <a:pt x="15776" y="1398"/>
                  </a:lnTo>
                  <a:cubicBezTo>
                    <a:pt x="15837" y="942"/>
                    <a:pt x="15867" y="487"/>
                    <a:pt x="158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8"/>
            <p:cNvSpPr/>
            <p:nvPr/>
          </p:nvSpPr>
          <p:spPr>
            <a:xfrm>
              <a:off x="6413750" y="1687250"/>
              <a:ext cx="207475" cy="207475"/>
            </a:xfrm>
            <a:custGeom>
              <a:avLst/>
              <a:gdLst/>
              <a:ahLst/>
              <a:cxnLst/>
              <a:rect l="l" t="t" r="r" b="b"/>
              <a:pathLst>
                <a:path w="8299" h="8299" extrusionOk="0">
                  <a:moveTo>
                    <a:pt x="8299" y="0"/>
                  </a:moveTo>
                  <a:lnTo>
                    <a:pt x="1" y="8298"/>
                  </a:lnTo>
                  <a:cubicBezTo>
                    <a:pt x="1095" y="7782"/>
                    <a:pt x="2129" y="7174"/>
                    <a:pt x="3101" y="6444"/>
                  </a:cubicBezTo>
                  <a:lnTo>
                    <a:pt x="6445" y="3101"/>
                  </a:lnTo>
                  <a:cubicBezTo>
                    <a:pt x="7174" y="2128"/>
                    <a:pt x="7813" y="1095"/>
                    <a:pt x="82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980" name="Google Shape;980;p48"/>
          <p:cNvPicPr preferRelativeResize="0"/>
          <p:nvPr/>
        </p:nvPicPr>
        <p:blipFill rotWithShape="1">
          <a:blip r:embed="rId3">
            <a:alphaModFix/>
          </a:blip>
          <a:srcRect l="10934" r="21314"/>
          <a:stretch/>
        </p:blipFill>
        <p:spPr>
          <a:xfrm flipH="1">
            <a:off x="5078206" y="1380382"/>
            <a:ext cx="3105900" cy="3055800"/>
          </a:xfrm>
          <a:prstGeom prst="ellipse">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84"/>
        <p:cNvGrpSpPr/>
        <p:nvPr/>
      </p:nvGrpSpPr>
      <p:grpSpPr>
        <a:xfrm>
          <a:off x="0" y="0"/>
          <a:ext cx="0" cy="0"/>
          <a:chOff x="0" y="0"/>
          <a:chExt cx="0" cy="0"/>
        </a:xfrm>
      </p:grpSpPr>
      <p:sp>
        <p:nvSpPr>
          <p:cNvPr id="985" name="Google Shape;985;p49"/>
          <p:cNvSpPr txBox="1">
            <a:spLocks noGrp="1"/>
          </p:cNvSpPr>
          <p:nvPr>
            <p:ph type="title"/>
          </p:nvPr>
        </p:nvSpPr>
        <p:spPr>
          <a:xfrm>
            <a:off x="713225" y="1135775"/>
            <a:ext cx="3913500" cy="828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3,000</a:t>
            </a:r>
            <a:endParaRPr/>
          </a:p>
        </p:txBody>
      </p:sp>
      <p:sp>
        <p:nvSpPr>
          <p:cNvPr id="986" name="Google Shape;986;p49"/>
          <p:cNvSpPr txBox="1">
            <a:spLocks noGrp="1"/>
          </p:cNvSpPr>
          <p:nvPr>
            <p:ph type="subTitle" idx="1"/>
          </p:nvPr>
        </p:nvSpPr>
        <p:spPr>
          <a:xfrm>
            <a:off x="713225" y="1841800"/>
            <a:ext cx="3913500" cy="445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Mercury is the closest planet to the Sun</a:t>
            </a:r>
            <a:endParaRPr/>
          </a:p>
        </p:txBody>
      </p:sp>
      <p:sp>
        <p:nvSpPr>
          <p:cNvPr id="987" name="Google Shape;987;p49"/>
          <p:cNvSpPr txBox="1">
            <a:spLocks noGrp="1"/>
          </p:cNvSpPr>
          <p:nvPr>
            <p:ph type="title" idx="2"/>
          </p:nvPr>
        </p:nvSpPr>
        <p:spPr>
          <a:xfrm>
            <a:off x="4517400" y="3333050"/>
            <a:ext cx="3913500" cy="8283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590,000</a:t>
            </a:r>
            <a:endParaRPr/>
          </a:p>
        </p:txBody>
      </p:sp>
      <p:sp>
        <p:nvSpPr>
          <p:cNvPr id="988" name="Google Shape;988;p49"/>
          <p:cNvSpPr txBox="1">
            <a:spLocks noGrp="1"/>
          </p:cNvSpPr>
          <p:nvPr>
            <p:ph type="subTitle" idx="3"/>
          </p:nvPr>
        </p:nvSpPr>
        <p:spPr>
          <a:xfrm>
            <a:off x="4517400" y="4039075"/>
            <a:ext cx="3913500" cy="445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Venus has a beautiful name, but it’s hot</a:t>
            </a:r>
            <a:endParaRPr/>
          </a:p>
        </p:txBody>
      </p:sp>
      <p:grpSp>
        <p:nvGrpSpPr>
          <p:cNvPr id="989" name="Google Shape;989;p49"/>
          <p:cNvGrpSpPr/>
          <p:nvPr/>
        </p:nvGrpSpPr>
        <p:grpSpPr>
          <a:xfrm>
            <a:off x="1156962" y="2356258"/>
            <a:ext cx="3020213" cy="362400"/>
            <a:chOff x="3792125" y="4873450"/>
            <a:chExt cx="911900" cy="109450"/>
          </a:xfrm>
        </p:grpSpPr>
        <p:sp>
          <p:nvSpPr>
            <p:cNvPr id="990" name="Google Shape;990;p49"/>
            <p:cNvSpPr/>
            <p:nvPr/>
          </p:nvSpPr>
          <p:spPr>
            <a:xfrm>
              <a:off x="3792125" y="4873450"/>
              <a:ext cx="126175" cy="109450"/>
            </a:xfrm>
            <a:custGeom>
              <a:avLst/>
              <a:gdLst/>
              <a:ahLst/>
              <a:cxnLst/>
              <a:rect l="l" t="t" r="r" b="b"/>
              <a:pathLst>
                <a:path w="5047" h="4378" extrusionOk="0">
                  <a:moveTo>
                    <a:pt x="2524" y="1"/>
                  </a:moveTo>
                  <a:lnTo>
                    <a:pt x="1" y="4378"/>
                  </a:lnTo>
                  <a:lnTo>
                    <a:pt x="5046" y="4378"/>
                  </a:lnTo>
                  <a:lnTo>
                    <a:pt x="25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9"/>
            <p:cNvSpPr/>
            <p:nvPr/>
          </p:nvSpPr>
          <p:spPr>
            <a:xfrm>
              <a:off x="3988175" y="4873450"/>
              <a:ext cx="126175" cy="109450"/>
            </a:xfrm>
            <a:custGeom>
              <a:avLst/>
              <a:gdLst/>
              <a:ahLst/>
              <a:cxnLst/>
              <a:rect l="l" t="t" r="r" b="b"/>
              <a:pathLst>
                <a:path w="5047" h="4378" extrusionOk="0">
                  <a:moveTo>
                    <a:pt x="2524" y="1"/>
                  </a:moveTo>
                  <a:lnTo>
                    <a:pt x="1" y="4378"/>
                  </a:lnTo>
                  <a:lnTo>
                    <a:pt x="5046" y="4378"/>
                  </a:lnTo>
                  <a:lnTo>
                    <a:pt x="25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49"/>
            <p:cNvSpPr/>
            <p:nvPr/>
          </p:nvSpPr>
          <p:spPr>
            <a:xfrm>
              <a:off x="4185000" y="4873450"/>
              <a:ext cx="126150" cy="109450"/>
            </a:xfrm>
            <a:custGeom>
              <a:avLst/>
              <a:gdLst/>
              <a:ahLst/>
              <a:cxnLst/>
              <a:rect l="l" t="t" r="r" b="b"/>
              <a:pathLst>
                <a:path w="5046" h="4378" extrusionOk="0">
                  <a:moveTo>
                    <a:pt x="2523" y="1"/>
                  </a:moveTo>
                  <a:lnTo>
                    <a:pt x="0" y="4378"/>
                  </a:lnTo>
                  <a:lnTo>
                    <a:pt x="5046" y="4378"/>
                  </a:lnTo>
                  <a:lnTo>
                    <a:pt x="25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49"/>
            <p:cNvSpPr/>
            <p:nvPr/>
          </p:nvSpPr>
          <p:spPr>
            <a:xfrm>
              <a:off x="4381050" y="4873450"/>
              <a:ext cx="126175" cy="109450"/>
            </a:xfrm>
            <a:custGeom>
              <a:avLst/>
              <a:gdLst/>
              <a:ahLst/>
              <a:cxnLst/>
              <a:rect l="l" t="t" r="r" b="b"/>
              <a:pathLst>
                <a:path w="5047" h="4378" extrusionOk="0">
                  <a:moveTo>
                    <a:pt x="2523" y="1"/>
                  </a:moveTo>
                  <a:lnTo>
                    <a:pt x="0" y="4378"/>
                  </a:lnTo>
                  <a:lnTo>
                    <a:pt x="5046" y="4378"/>
                  </a:lnTo>
                  <a:lnTo>
                    <a:pt x="25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49"/>
            <p:cNvSpPr/>
            <p:nvPr/>
          </p:nvSpPr>
          <p:spPr>
            <a:xfrm>
              <a:off x="4577850" y="4873450"/>
              <a:ext cx="126175" cy="109450"/>
            </a:xfrm>
            <a:custGeom>
              <a:avLst/>
              <a:gdLst/>
              <a:ahLst/>
              <a:cxnLst/>
              <a:rect l="l" t="t" r="r" b="b"/>
              <a:pathLst>
                <a:path w="5047" h="4378" extrusionOk="0">
                  <a:moveTo>
                    <a:pt x="2524" y="1"/>
                  </a:moveTo>
                  <a:lnTo>
                    <a:pt x="1" y="4378"/>
                  </a:lnTo>
                  <a:lnTo>
                    <a:pt x="5047" y="4378"/>
                  </a:lnTo>
                  <a:lnTo>
                    <a:pt x="252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 name="Google Shape;995;p49"/>
          <p:cNvGrpSpPr/>
          <p:nvPr/>
        </p:nvGrpSpPr>
        <p:grpSpPr>
          <a:xfrm rot="10800000">
            <a:off x="4964049" y="2718658"/>
            <a:ext cx="3020213" cy="362400"/>
            <a:chOff x="3792125" y="4873450"/>
            <a:chExt cx="911900" cy="109450"/>
          </a:xfrm>
        </p:grpSpPr>
        <p:sp>
          <p:nvSpPr>
            <p:cNvPr id="996" name="Google Shape;996;p49"/>
            <p:cNvSpPr/>
            <p:nvPr/>
          </p:nvSpPr>
          <p:spPr>
            <a:xfrm>
              <a:off x="3792125" y="4873450"/>
              <a:ext cx="126175" cy="109450"/>
            </a:xfrm>
            <a:custGeom>
              <a:avLst/>
              <a:gdLst/>
              <a:ahLst/>
              <a:cxnLst/>
              <a:rect l="l" t="t" r="r" b="b"/>
              <a:pathLst>
                <a:path w="5047" h="4378" extrusionOk="0">
                  <a:moveTo>
                    <a:pt x="2524" y="1"/>
                  </a:moveTo>
                  <a:lnTo>
                    <a:pt x="1" y="4378"/>
                  </a:lnTo>
                  <a:lnTo>
                    <a:pt x="5046" y="4378"/>
                  </a:lnTo>
                  <a:lnTo>
                    <a:pt x="25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49"/>
            <p:cNvSpPr/>
            <p:nvPr/>
          </p:nvSpPr>
          <p:spPr>
            <a:xfrm>
              <a:off x="3988175" y="4873450"/>
              <a:ext cx="126175" cy="109450"/>
            </a:xfrm>
            <a:custGeom>
              <a:avLst/>
              <a:gdLst/>
              <a:ahLst/>
              <a:cxnLst/>
              <a:rect l="l" t="t" r="r" b="b"/>
              <a:pathLst>
                <a:path w="5047" h="4378" extrusionOk="0">
                  <a:moveTo>
                    <a:pt x="2524" y="1"/>
                  </a:moveTo>
                  <a:lnTo>
                    <a:pt x="1" y="4378"/>
                  </a:lnTo>
                  <a:lnTo>
                    <a:pt x="5046" y="4378"/>
                  </a:lnTo>
                  <a:lnTo>
                    <a:pt x="25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49"/>
            <p:cNvSpPr/>
            <p:nvPr/>
          </p:nvSpPr>
          <p:spPr>
            <a:xfrm>
              <a:off x="4185000" y="4873450"/>
              <a:ext cx="126150" cy="109450"/>
            </a:xfrm>
            <a:custGeom>
              <a:avLst/>
              <a:gdLst/>
              <a:ahLst/>
              <a:cxnLst/>
              <a:rect l="l" t="t" r="r" b="b"/>
              <a:pathLst>
                <a:path w="5046" h="4378" extrusionOk="0">
                  <a:moveTo>
                    <a:pt x="2523" y="1"/>
                  </a:moveTo>
                  <a:lnTo>
                    <a:pt x="0" y="4378"/>
                  </a:lnTo>
                  <a:lnTo>
                    <a:pt x="5046" y="4378"/>
                  </a:lnTo>
                  <a:lnTo>
                    <a:pt x="25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49"/>
            <p:cNvSpPr/>
            <p:nvPr/>
          </p:nvSpPr>
          <p:spPr>
            <a:xfrm>
              <a:off x="4381050" y="4873450"/>
              <a:ext cx="126175" cy="109450"/>
            </a:xfrm>
            <a:custGeom>
              <a:avLst/>
              <a:gdLst/>
              <a:ahLst/>
              <a:cxnLst/>
              <a:rect l="l" t="t" r="r" b="b"/>
              <a:pathLst>
                <a:path w="5047" h="4378" extrusionOk="0">
                  <a:moveTo>
                    <a:pt x="2523" y="1"/>
                  </a:moveTo>
                  <a:lnTo>
                    <a:pt x="0" y="4378"/>
                  </a:lnTo>
                  <a:lnTo>
                    <a:pt x="5046" y="4378"/>
                  </a:lnTo>
                  <a:lnTo>
                    <a:pt x="25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49"/>
            <p:cNvSpPr/>
            <p:nvPr/>
          </p:nvSpPr>
          <p:spPr>
            <a:xfrm>
              <a:off x="4577850" y="4873450"/>
              <a:ext cx="126175" cy="109450"/>
            </a:xfrm>
            <a:custGeom>
              <a:avLst/>
              <a:gdLst/>
              <a:ahLst/>
              <a:cxnLst/>
              <a:rect l="l" t="t" r="r" b="b"/>
              <a:pathLst>
                <a:path w="5047" h="4378" extrusionOk="0">
                  <a:moveTo>
                    <a:pt x="2524" y="1"/>
                  </a:moveTo>
                  <a:lnTo>
                    <a:pt x="1" y="4378"/>
                  </a:lnTo>
                  <a:lnTo>
                    <a:pt x="5047" y="4378"/>
                  </a:lnTo>
                  <a:lnTo>
                    <a:pt x="252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76"/>
        <p:cNvGrpSpPr/>
        <p:nvPr/>
      </p:nvGrpSpPr>
      <p:grpSpPr>
        <a:xfrm>
          <a:off x="0" y="0"/>
          <a:ext cx="0" cy="0"/>
          <a:chOff x="0" y="0"/>
          <a:chExt cx="0" cy="0"/>
        </a:xfrm>
      </p:grpSpPr>
      <p:sp>
        <p:nvSpPr>
          <p:cNvPr id="677" name="Google Shape;677;p37"/>
          <p:cNvSpPr txBox="1">
            <a:spLocks noGrp="1"/>
          </p:cNvSpPr>
          <p:nvPr>
            <p:ph type="title"/>
          </p:nvPr>
        </p:nvSpPr>
        <p:spPr>
          <a:xfrm>
            <a:off x="2061022" y="1514329"/>
            <a:ext cx="5021954" cy="915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Perkenalkan saya</a:t>
            </a:r>
            <a:endParaRPr dirty="0"/>
          </a:p>
        </p:txBody>
      </p:sp>
      <p:grpSp>
        <p:nvGrpSpPr>
          <p:cNvPr id="679" name="Google Shape;679;p37"/>
          <p:cNvGrpSpPr/>
          <p:nvPr/>
        </p:nvGrpSpPr>
        <p:grpSpPr>
          <a:xfrm>
            <a:off x="2858975" y="-386925"/>
            <a:ext cx="701425" cy="247750"/>
            <a:chOff x="2858975" y="3984400"/>
            <a:chExt cx="701425" cy="247750"/>
          </a:xfrm>
        </p:grpSpPr>
        <p:sp>
          <p:nvSpPr>
            <p:cNvPr id="680" name="Google Shape;680;p37"/>
            <p:cNvSpPr/>
            <p:nvPr/>
          </p:nvSpPr>
          <p:spPr>
            <a:xfrm>
              <a:off x="3279200" y="4182725"/>
              <a:ext cx="49425" cy="49425"/>
            </a:xfrm>
            <a:custGeom>
              <a:avLst/>
              <a:gdLst/>
              <a:ahLst/>
              <a:cxnLst/>
              <a:rect l="l" t="t" r="r" b="b"/>
              <a:pathLst>
                <a:path w="1977" h="1977" extrusionOk="0">
                  <a:moveTo>
                    <a:pt x="1004" y="0"/>
                  </a:moveTo>
                  <a:cubicBezTo>
                    <a:pt x="457" y="0"/>
                    <a:pt x="1" y="456"/>
                    <a:pt x="1" y="973"/>
                  </a:cubicBezTo>
                  <a:cubicBezTo>
                    <a:pt x="1" y="1520"/>
                    <a:pt x="457" y="1976"/>
                    <a:pt x="1004" y="1976"/>
                  </a:cubicBezTo>
                  <a:cubicBezTo>
                    <a:pt x="1520" y="1976"/>
                    <a:pt x="1976" y="1520"/>
                    <a:pt x="1976" y="973"/>
                  </a:cubicBezTo>
                  <a:cubicBezTo>
                    <a:pt x="1976" y="456"/>
                    <a:pt x="1520" y="0"/>
                    <a:pt x="10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7"/>
            <p:cNvSpPr/>
            <p:nvPr/>
          </p:nvSpPr>
          <p:spPr>
            <a:xfrm>
              <a:off x="3395475" y="4182725"/>
              <a:ext cx="49400" cy="49425"/>
            </a:xfrm>
            <a:custGeom>
              <a:avLst/>
              <a:gdLst/>
              <a:ahLst/>
              <a:cxnLst/>
              <a:rect l="l" t="t" r="r" b="b"/>
              <a:pathLst>
                <a:path w="1976" h="1977" extrusionOk="0">
                  <a:moveTo>
                    <a:pt x="973" y="0"/>
                  </a:moveTo>
                  <a:cubicBezTo>
                    <a:pt x="426" y="0"/>
                    <a:pt x="0" y="456"/>
                    <a:pt x="0" y="973"/>
                  </a:cubicBezTo>
                  <a:cubicBezTo>
                    <a:pt x="0" y="1520"/>
                    <a:pt x="426" y="1976"/>
                    <a:pt x="973" y="1976"/>
                  </a:cubicBezTo>
                  <a:cubicBezTo>
                    <a:pt x="1520" y="1976"/>
                    <a:pt x="1976" y="1520"/>
                    <a:pt x="1976" y="973"/>
                  </a:cubicBezTo>
                  <a:cubicBezTo>
                    <a:pt x="1976" y="456"/>
                    <a:pt x="1520" y="0"/>
                    <a:pt x="9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7"/>
            <p:cNvSpPr/>
            <p:nvPr/>
          </p:nvSpPr>
          <p:spPr>
            <a:xfrm>
              <a:off x="3511725" y="4182725"/>
              <a:ext cx="48675" cy="49425"/>
            </a:xfrm>
            <a:custGeom>
              <a:avLst/>
              <a:gdLst/>
              <a:ahLst/>
              <a:cxnLst/>
              <a:rect l="l" t="t" r="r" b="b"/>
              <a:pathLst>
                <a:path w="1947" h="1977" extrusionOk="0">
                  <a:moveTo>
                    <a:pt x="973" y="0"/>
                  </a:moveTo>
                  <a:cubicBezTo>
                    <a:pt x="426" y="0"/>
                    <a:pt x="1" y="456"/>
                    <a:pt x="1" y="973"/>
                  </a:cubicBezTo>
                  <a:cubicBezTo>
                    <a:pt x="1" y="1520"/>
                    <a:pt x="426" y="1976"/>
                    <a:pt x="973" y="1976"/>
                  </a:cubicBezTo>
                  <a:cubicBezTo>
                    <a:pt x="1520" y="1976"/>
                    <a:pt x="1946" y="1520"/>
                    <a:pt x="1946" y="973"/>
                  </a:cubicBezTo>
                  <a:cubicBezTo>
                    <a:pt x="1946" y="456"/>
                    <a:pt x="1520" y="0"/>
                    <a:pt x="9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7"/>
            <p:cNvSpPr/>
            <p:nvPr/>
          </p:nvSpPr>
          <p:spPr>
            <a:xfrm>
              <a:off x="2858975" y="3984400"/>
              <a:ext cx="121625" cy="121600"/>
            </a:xfrm>
            <a:custGeom>
              <a:avLst/>
              <a:gdLst/>
              <a:ahLst/>
              <a:cxnLst/>
              <a:rect l="l" t="t" r="r" b="b"/>
              <a:pathLst>
                <a:path w="4865" h="4864" extrusionOk="0">
                  <a:moveTo>
                    <a:pt x="4347" y="0"/>
                  </a:moveTo>
                  <a:lnTo>
                    <a:pt x="1" y="4347"/>
                  </a:lnTo>
                  <a:lnTo>
                    <a:pt x="487" y="4863"/>
                  </a:lnTo>
                  <a:lnTo>
                    <a:pt x="4864" y="486"/>
                  </a:lnTo>
                  <a:lnTo>
                    <a:pt x="4347" y="0"/>
                  </a:lnTo>
                  <a:close/>
                </a:path>
              </a:pathLst>
            </a:custGeom>
            <a:solidFill>
              <a:srgbClr val="AB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 name="Subtitle 2">
            <a:extLst>
              <a:ext uri="{FF2B5EF4-FFF2-40B4-BE49-F238E27FC236}">
                <a16:creationId xmlns:a16="http://schemas.microsoft.com/office/drawing/2014/main" id="{03EEC97F-2F85-4D25-B9F0-5B934ABABB36}"/>
              </a:ext>
            </a:extLst>
          </p:cNvPr>
          <p:cNvSpPr txBox="1">
            <a:spLocks/>
          </p:cNvSpPr>
          <p:nvPr/>
        </p:nvSpPr>
        <p:spPr>
          <a:xfrm>
            <a:off x="2271151" y="2796551"/>
            <a:ext cx="4601697" cy="124767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30200" algn="ctr" rtl="0">
              <a:lnSpc>
                <a:spcPct val="100000"/>
              </a:lnSpc>
              <a:spcBef>
                <a:spcPts val="0"/>
              </a:spcBef>
              <a:spcAft>
                <a:spcPts val="0"/>
              </a:spcAft>
              <a:buClr>
                <a:srgbClr val="FFFFFF"/>
              </a:buClr>
              <a:buSzPts val="1600"/>
              <a:buFont typeface="Nunito"/>
              <a:buNone/>
              <a:defRPr sz="1600" b="0" i="0" u="none" strike="noStrike" cap="none">
                <a:solidFill>
                  <a:srgbClr val="FFFFFF"/>
                </a:solidFill>
                <a:latin typeface="Nunito"/>
                <a:ea typeface="Nunito"/>
                <a:cs typeface="Nunito"/>
                <a:sym typeface="Nunito"/>
              </a:defRPr>
            </a:lvl1pPr>
            <a:lvl2pPr marL="914400" marR="0" lvl="1" indent="-330200" algn="ctr" rtl="0">
              <a:lnSpc>
                <a:spcPct val="100000"/>
              </a:lnSpc>
              <a:spcBef>
                <a:spcPts val="0"/>
              </a:spcBef>
              <a:spcAft>
                <a:spcPts val="0"/>
              </a:spcAft>
              <a:buClr>
                <a:srgbClr val="FFFFFF"/>
              </a:buClr>
              <a:buSzPts val="2100"/>
              <a:buFont typeface="Nunito"/>
              <a:buNone/>
              <a:defRPr sz="2100" b="0" i="0" u="none" strike="noStrike" cap="none">
                <a:solidFill>
                  <a:srgbClr val="FFFFFF"/>
                </a:solidFill>
                <a:latin typeface="Nunito"/>
                <a:ea typeface="Nunito"/>
                <a:cs typeface="Nunito"/>
                <a:sym typeface="Nunito"/>
              </a:defRPr>
            </a:lvl2pPr>
            <a:lvl3pPr marL="1371600" marR="0" lvl="2" indent="-330200" algn="ctr" rtl="0">
              <a:lnSpc>
                <a:spcPct val="100000"/>
              </a:lnSpc>
              <a:spcBef>
                <a:spcPts val="0"/>
              </a:spcBef>
              <a:spcAft>
                <a:spcPts val="0"/>
              </a:spcAft>
              <a:buClr>
                <a:srgbClr val="FFFFFF"/>
              </a:buClr>
              <a:buSzPts val="2100"/>
              <a:buFont typeface="Nunito"/>
              <a:buNone/>
              <a:defRPr sz="2100" b="0" i="0" u="none" strike="noStrike" cap="none">
                <a:solidFill>
                  <a:srgbClr val="FFFFFF"/>
                </a:solidFill>
                <a:latin typeface="Nunito"/>
                <a:ea typeface="Nunito"/>
                <a:cs typeface="Nunito"/>
                <a:sym typeface="Nunito"/>
              </a:defRPr>
            </a:lvl3pPr>
            <a:lvl4pPr marL="1828800" marR="0" lvl="3" indent="-330200" algn="ctr" rtl="0">
              <a:lnSpc>
                <a:spcPct val="100000"/>
              </a:lnSpc>
              <a:spcBef>
                <a:spcPts val="0"/>
              </a:spcBef>
              <a:spcAft>
                <a:spcPts val="0"/>
              </a:spcAft>
              <a:buClr>
                <a:srgbClr val="FFFFFF"/>
              </a:buClr>
              <a:buSzPts val="2100"/>
              <a:buFont typeface="Nunito"/>
              <a:buNone/>
              <a:defRPr sz="2100" b="0" i="0" u="none" strike="noStrike" cap="none">
                <a:solidFill>
                  <a:srgbClr val="FFFFFF"/>
                </a:solidFill>
                <a:latin typeface="Nunito"/>
                <a:ea typeface="Nunito"/>
                <a:cs typeface="Nunito"/>
                <a:sym typeface="Nunito"/>
              </a:defRPr>
            </a:lvl4pPr>
            <a:lvl5pPr marL="2286000" marR="0" lvl="4" indent="-330200" algn="ctr" rtl="0">
              <a:lnSpc>
                <a:spcPct val="100000"/>
              </a:lnSpc>
              <a:spcBef>
                <a:spcPts val="0"/>
              </a:spcBef>
              <a:spcAft>
                <a:spcPts val="0"/>
              </a:spcAft>
              <a:buClr>
                <a:srgbClr val="FFFFFF"/>
              </a:buClr>
              <a:buSzPts val="2100"/>
              <a:buFont typeface="Nunito"/>
              <a:buNone/>
              <a:defRPr sz="2100" b="0" i="0" u="none" strike="noStrike" cap="none">
                <a:solidFill>
                  <a:srgbClr val="FFFFFF"/>
                </a:solidFill>
                <a:latin typeface="Nunito"/>
                <a:ea typeface="Nunito"/>
                <a:cs typeface="Nunito"/>
                <a:sym typeface="Nunito"/>
              </a:defRPr>
            </a:lvl5pPr>
            <a:lvl6pPr marL="2743200" marR="0" lvl="5" indent="-330200" algn="ctr" rtl="0">
              <a:lnSpc>
                <a:spcPct val="100000"/>
              </a:lnSpc>
              <a:spcBef>
                <a:spcPts val="0"/>
              </a:spcBef>
              <a:spcAft>
                <a:spcPts val="0"/>
              </a:spcAft>
              <a:buClr>
                <a:srgbClr val="FFFFFF"/>
              </a:buClr>
              <a:buSzPts val="2100"/>
              <a:buFont typeface="Nunito"/>
              <a:buNone/>
              <a:defRPr sz="2100" b="0" i="0" u="none" strike="noStrike" cap="none">
                <a:solidFill>
                  <a:srgbClr val="FFFFFF"/>
                </a:solidFill>
                <a:latin typeface="Nunito"/>
                <a:ea typeface="Nunito"/>
                <a:cs typeface="Nunito"/>
                <a:sym typeface="Nunito"/>
              </a:defRPr>
            </a:lvl6pPr>
            <a:lvl7pPr marL="3200400" marR="0" lvl="6" indent="-330200" algn="ctr" rtl="0">
              <a:lnSpc>
                <a:spcPct val="100000"/>
              </a:lnSpc>
              <a:spcBef>
                <a:spcPts val="0"/>
              </a:spcBef>
              <a:spcAft>
                <a:spcPts val="0"/>
              </a:spcAft>
              <a:buClr>
                <a:srgbClr val="FFFFFF"/>
              </a:buClr>
              <a:buSzPts val="2100"/>
              <a:buFont typeface="Nunito"/>
              <a:buNone/>
              <a:defRPr sz="2100" b="0" i="0" u="none" strike="noStrike" cap="none">
                <a:solidFill>
                  <a:srgbClr val="FFFFFF"/>
                </a:solidFill>
                <a:latin typeface="Nunito"/>
                <a:ea typeface="Nunito"/>
                <a:cs typeface="Nunito"/>
                <a:sym typeface="Nunito"/>
              </a:defRPr>
            </a:lvl7pPr>
            <a:lvl8pPr marL="3657600" marR="0" lvl="7" indent="-330200" algn="ctr" rtl="0">
              <a:lnSpc>
                <a:spcPct val="100000"/>
              </a:lnSpc>
              <a:spcBef>
                <a:spcPts val="0"/>
              </a:spcBef>
              <a:spcAft>
                <a:spcPts val="0"/>
              </a:spcAft>
              <a:buClr>
                <a:srgbClr val="FFFFFF"/>
              </a:buClr>
              <a:buSzPts val="2100"/>
              <a:buFont typeface="Nunito"/>
              <a:buNone/>
              <a:defRPr sz="2100" b="0" i="0" u="none" strike="noStrike" cap="none">
                <a:solidFill>
                  <a:srgbClr val="FFFFFF"/>
                </a:solidFill>
                <a:latin typeface="Nunito"/>
                <a:ea typeface="Nunito"/>
                <a:cs typeface="Nunito"/>
                <a:sym typeface="Nunito"/>
              </a:defRPr>
            </a:lvl8pPr>
            <a:lvl9pPr marL="4114800" marR="0" lvl="8" indent="-330200" algn="ctr" rtl="0">
              <a:lnSpc>
                <a:spcPct val="100000"/>
              </a:lnSpc>
              <a:spcBef>
                <a:spcPts val="0"/>
              </a:spcBef>
              <a:spcAft>
                <a:spcPts val="0"/>
              </a:spcAft>
              <a:buClr>
                <a:srgbClr val="FFFFFF"/>
              </a:buClr>
              <a:buSzPts val="2100"/>
              <a:buFont typeface="Nunito"/>
              <a:buNone/>
              <a:defRPr sz="2100" b="0" i="0" u="none" strike="noStrike" cap="none">
                <a:solidFill>
                  <a:srgbClr val="FFFFFF"/>
                </a:solidFill>
                <a:latin typeface="Nunito"/>
                <a:ea typeface="Nunito"/>
                <a:cs typeface="Nunito"/>
                <a:sym typeface="Nunito"/>
              </a:defRPr>
            </a:lvl9pPr>
          </a:lstStyle>
          <a:p>
            <a:r>
              <a:rPr lang="en-ID" dirty="0" err="1"/>
              <a:t>Rizkyandy</a:t>
            </a:r>
            <a:r>
              <a:rPr lang="en-ID" dirty="0"/>
              <a:t> Wibowo</a:t>
            </a:r>
          </a:p>
          <a:p>
            <a:r>
              <a:rPr lang="en-ID" dirty="0"/>
              <a:t>NIM: 191011400278</a:t>
            </a:r>
          </a:p>
          <a:p>
            <a:r>
              <a:rPr lang="en-ID" dirty="0" err="1"/>
              <a:t>Universitas</a:t>
            </a:r>
            <a:r>
              <a:rPr lang="en-ID" dirty="0"/>
              <a:t> </a:t>
            </a:r>
            <a:r>
              <a:rPr lang="en-ID" dirty="0" err="1"/>
              <a:t>Pamulang</a:t>
            </a:r>
            <a:endParaRPr lang="en-ID" dirty="0"/>
          </a:p>
          <a:p>
            <a:r>
              <a:rPr lang="en-ID" dirty="0" err="1"/>
              <a:t>Fakultas</a:t>
            </a:r>
            <a:r>
              <a:rPr lang="en-ID" dirty="0"/>
              <a:t> </a:t>
            </a:r>
            <a:r>
              <a:rPr lang="en-ID" dirty="0" err="1"/>
              <a:t>Ilmu</a:t>
            </a:r>
            <a:r>
              <a:rPr lang="en-ID" dirty="0"/>
              <a:t> </a:t>
            </a:r>
            <a:r>
              <a:rPr lang="en-ID" dirty="0" err="1"/>
              <a:t>Komputer</a:t>
            </a:r>
            <a:r>
              <a:rPr lang="en-ID" dirty="0"/>
              <a:t>, Teknik </a:t>
            </a:r>
            <a:r>
              <a:rPr lang="en-ID" dirty="0" err="1"/>
              <a:t>Informatika</a:t>
            </a:r>
            <a:endParaRPr lang="en-ID"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004"/>
        <p:cNvGrpSpPr/>
        <p:nvPr/>
      </p:nvGrpSpPr>
      <p:grpSpPr>
        <a:xfrm>
          <a:off x="0" y="0"/>
          <a:ext cx="0" cy="0"/>
          <a:chOff x="0" y="0"/>
          <a:chExt cx="0" cy="0"/>
        </a:xfrm>
      </p:grpSpPr>
      <p:sp>
        <p:nvSpPr>
          <p:cNvPr id="1005" name="Google Shape;1005;p50"/>
          <p:cNvSpPr txBox="1">
            <a:spLocks noGrp="1"/>
          </p:cNvSpPr>
          <p:nvPr>
            <p:ph type="title"/>
          </p:nvPr>
        </p:nvSpPr>
        <p:spPr>
          <a:xfrm>
            <a:off x="713225" y="1436350"/>
            <a:ext cx="7717800" cy="1407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1,000,500</a:t>
            </a:r>
            <a:endParaRPr/>
          </a:p>
        </p:txBody>
      </p:sp>
      <p:sp>
        <p:nvSpPr>
          <p:cNvPr id="1006" name="Google Shape;1006;p50"/>
          <p:cNvSpPr txBox="1">
            <a:spLocks noGrp="1"/>
          </p:cNvSpPr>
          <p:nvPr>
            <p:ph type="body" idx="1"/>
          </p:nvPr>
        </p:nvSpPr>
        <p:spPr>
          <a:xfrm>
            <a:off x="713225" y="2847425"/>
            <a:ext cx="7717800" cy="443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Big numbers catch your audience’s attention</a:t>
            </a:r>
            <a:endParaRPr/>
          </a:p>
        </p:txBody>
      </p:sp>
      <p:grpSp>
        <p:nvGrpSpPr>
          <p:cNvPr id="1007" name="Google Shape;1007;p50"/>
          <p:cNvGrpSpPr/>
          <p:nvPr/>
        </p:nvGrpSpPr>
        <p:grpSpPr>
          <a:xfrm>
            <a:off x="3843163" y="3681402"/>
            <a:ext cx="1458128" cy="443523"/>
            <a:chOff x="3792125" y="4705525"/>
            <a:chExt cx="911900" cy="277375"/>
          </a:xfrm>
        </p:grpSpPr>
        <p:sp>
          <p:nvSpPr>
            <p:cNvPr id="1008" name="Google Shape;1008;p50"/>
            <p:cNvSpPr/>
            <p:nvPr/>
          </p:nvSpPr>
          <p:spPr>
            <a:xfrm>
              <a:off x="3792125" y="4705525"/>
              <a:ext cx="126175" cy="109450"/>
            </a:xfrm>
            <a:custGeom>
              <a:avLst/>
              <a:gdLst/>
              <a:ahLst/>
              <a:cxnLst/>
              <a:rect l="l" t="t" r="r" b="b"/>
              <a:pathLst>
                <a:path w="5047" h="4378" extrusionOk="0">
                  <a:moveTo>
                    <a:pt x="2524" y="1"/>
                  </a:moveTo>
                  <a:lnTo>
                    <a:pt x="1" y="4378"/>
                  </a:lnTo>
                  <a:lnTo>
                    <a:pt x="5046" y="4378"/>
                  </a:lnTo>
                  <a:lnTo>
                    <a:pt x="2524"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50"/>
            <p:cNvSpPr/>
            <p:nvPr/>
          </p:nvSpPr>
          <p:spPr>
            <a:xfrm>
              <a:off x="3988175" y="4705525"/>
              <a:ext cx="126175" cy="109450"/>
            </a:xfrm>
            <a:custGeom>
              <a:avLst/>
              <a:gdLst/>
              <a:ahLst/>
              <a:cxnLst/>
              <a:rect l="l" t="t" r="r" b="b"/>
              <a:pathLst>
                <a:path w="5047" h="4378" extrusionOk="0">
                  <a:moveTo>
                    <a:pt x="2524" y="1"/>
                  </a:moveTo>
                  <a:lnTo>
                    <a:pt x="1" y="4378"/>
                  </a:lnTo>
                  <a:lnTo>
                    <a:pt x="5046" y="4378"/>
                  </a:lnTo>
                  <a:lnTo>
                    <a:pt x="2524"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50"/>
            <p:cNvSpPr/>
            <p:nvPr/>
          </p:nvSpPr>
          <p:spPr>
            <a:xfrm>
              <a:off x="4185000" y="4705525"/>
              <a:ext cx="126150" cy="109450"/>
            </a:xfrm>
            <a:custGeom>
              <a:avLst/>
              <a:gdLst/>
              <a:ahLst/>
              <a:cxnLst/>
              <a:rect l="l" t="t" r="r" b="b"/>
              <a:pathLst>
                <a:path w="5046" h="4378" extrusionOk="0">
                  <a:moveTo>
                    <a:pt x="2523" y="1"/>
                  </a:moveTo>
                  <a:lnTo>
                    <a:pt x="0" y="4378"/>
                  </a:lnTo>
                  <a:lnTo>
                    <a:pt x="5046" y="4378"/>
                  </a:lnTo>
                  <a:lnTo>
                    <a:pt x="2523"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50"/>
            <p:cNvSpPr/>
            <p:nvPr/>
          </p:nvSpPr>
          <p:spPr>
            <a:xfrm>
              <a:off x="4381050" y="4705525"/>
              <a:ext cx="126175" cy="109450"/>
            </a:xfrm>
            <a:custGeom>
              <a:avLst/>
              <a:gdLst/>
              <a:ahLst/>
              <a:cxnLst/>
              <a:rect l="l" t="t" r="r" b="b"/>
              <a:pathLst>
                <a:path w="5047" h="4378" extrusionOk="0">
                  <a:moveTo>
                    <a:pt x="2523" y="1"/>
                  </a:moveTo>
                  <a:lnTo>
                    <a:pt x="0" y="4378"/>
                  </a:lnTo>
                  <a:lnTo>
                    <a:pt x="5046" y="4378"/>
                  </a:lnTo>
                  <a:lnTo>
                    <a:pt x="2523"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0"/>
            <p:cNvSpPr/>
            <p:nvPr/>
          </p:nvSpPr>
          <p:spPr>
            <a:xfrm>
              <a:off x="4577850" y="4705525"/>
              <a:ext cx="126175" cy="109450"/>
            </a:xfrm>
            <a:custGeom>
              <a:avLst/>
              <a:gdLst/>
              <a:ahLst/>
              <a:cxnLst/>
              <a:rect l="l" t="t" r="r" b="b"/>
              <a:pathLst>
                <a:path w="5047" h="4378" extrusionOk="0">
                  <a:moveTo>
                    <a:pt x="2524" y="1"/>
                  </a:moveTo>
                  <a:lnTo>
                    <a:pt x="1" y="4378"/>
                  </a:lnTo>
                  <a:lnTo>
                    <a:pt x="5047" y="4378"/>
                  </a:lnTo>
                  <a:lnTo>
                    <a:pt x="2524"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50"/>
            <p:cNvSpPr/>
            <p:nvPr/>
          </p:nvSpPr>
          <p:spPr>
            <a:xfrm>
              <a:off x="3792125" y="4873450"/>
              <a:ext cx="126175" cy="109450"/>
            </a:xfrm>
            <a:custGeom>
              <a:avLst/>
              <a:gdLst/>
              <a:ahLst/>
              <a:cxnLst/>
              <a:rect l="l" t="t" r="r" b="b"/>
              <a:pathLst>
                <a:path w="5047" h="4378" extrusionOk="0">
                  <a:moveTo>
                    <a:pt x="2524" y="1"/>
                  </a:moveTo>
                  <a:lnTo>
                    <a:pt x="1" y="4378"/>
                  </a:lnTo>
                  <a:lnTo>
                    <a:pt x="5046" y="4378"/>
                  </a:lnTo>
                  <a:lnTo>
                    <a:pt x="2524"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50"/>
            <p:cNvSpPr/>
            <p:nvPr/>
          </p:nvSpPr>
          <p:spPr>
            <a:xfrm>
              <a:off x="3988175" y="4873450"/>
              <a:ext cx="126175" cy="109450"/>
            </a:xfrm>
            <a:custGeom>
              <a:avLst/>
              <a:gdLst/>
              <a:ahLst/>
              <a:cxnLst/>
              <a:rect l="l" t="t" r="r" b="b"/>
              <a:pathLst>
                <a:path w="5047" h="4378" extrusionOk="0">
                  <a:moveTo>
                    <a:pt x="2524" y="1"/>
                  </a:moveTo>
                  <a:lnTo>
                    <a:pt x="1" y="4378"/>
                  </a:lnTo>
                  <a:lnTo>
                    <a:pt x="5046" y="4378"/>
                  </a:lnTo>
                  <a:lnTo>
                    <a:pt x="2524"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50"/>
            <p:cNvSpPr/>
            <p:nvPr/>
          </p:nvSpPr>
          <p:spPr>
            <a:xfrm>
              <a:off x="4185000" y="4873450"/>
              <a:ext cx="126150" cy="109450"/>
            </a:xfrm>
            <a:custGeom>
              <a:avLst/>
              <a:gdLst/>
              <a:ahLst/>
              <a:cxnLst/>
              <a:rect l="l" t="t" r="r" b="b"/>
              <a:pathLst>
                <a:path w="5046" h="4378" extrusionOk="0">
                  <a:moveTo>
                    <a:pt x="2523" y="1"/>
                  </a:moveTo>
                  <a:lnTo>
                    <a:pt x="0" y="4378"/>
                  </a:lnTo>
                  <a:lnTo>
                    <a:pt x="5046" y="4378"/>
                  </a:lnTo>
                  <a:lnTo>
                    <a:pt x="2523"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50"/>
            <p:cNvSpPr/>
            <p:nvPr/>
          </p:nvSpPr>
          <p:spPr>
            <a:xfrm>
              <a:off x="4381050" y="4873450"/>
              <a:ext cx="126175" cy="109450"/>
            </a:xfrm>
            <a:custGeom>
              <a:avLst/>
              <a:gdLst/>
              <a:ahLst/>
              <a:cxnLst/>
              <a:rect l="l" t="t" r="r" b="b"/>
              <a:pathLst>
                <a:path w="5047" h="4378" extrusionOk="0">
                  <a:moveTo>
                    <a:pt x="2523" y="1"/>
                  </a:moveTo>
                  <a:lnTo>
                    <a:pt x="0" y="4378"/>
                  </a:lnTo>
                  <a:lnTo>
                    <a:pt x="5046" y="4378"/>
                  </a:lnTo>
                  <a:lnTo>
                    <a:pt x="2523"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50"/>
            <p:cNvSpPr/>
            <p:nvPr/>
          </p:nvSpPr>
          <p:spPr>
            <a:xfrm>
              <a:off x="4577850" y="4873450"/>
              <a:ext cx="126175" cy="109450"/>
            </a:xfrm>
            <a:custGeom>
              <a:avLst/>
              <a:gdLst/>
              <a:ahLst/>
              <a:cxnLst/>
              <a:rect l="l" t="t" r="r" b="b"/>
              <a:pathLst>
                <a:path w="5047" h="4378" extrusionOk="0">
                  <a:moveTo>
                    <a:pt x="2524" y="1"/>
                  </a:moveTo>
                  <a:lnTo>
                    <a:pt x="1" y="4378"/>
                  </a:lnTo>
                  <a:lnTo>
                    <a:pt x="5047" y="4378"/>
                  </a:lnTo>
                  <a:lnTo>
                    <a:pt x="2524"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021"/>
        <p:cNvGrpSpPr/>
        <p:nvPr/>
      </p:nvGrpSpPr>
      <p:grpSpPr>
        <a:xfrm>
          <a:off x="0" y="0"/>
          <a:ext cx="0" cy="0"/>
          <a:chOff x="0" y="0"/>
          <a:chExt cx="0" cy="0"/>
        </a:xfrm>
      </p:grpSpPr>
      <p:sp>
        <p:nvSpPr>
          <p:cNvPr id="1022" name="Google Shape;1022;p51"/>
          <p:cNvSpPr txBox="1">
            <a:spLocks noGrp="1"/>
          </p:cNvSpPr>
          <p:nvPr>
            <p:ph type="body" idx="1"/>
          </p:nvPr>
        </p:nvSpPr>
        <p:spPr>
          <a:xfrm>
            <a:off x="1127650" y="658675"/>
            <a:ext cx="2742900" cy="18264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AN IMAGE IS WORTH A THOUSAND WORDS</a:t>
            </a:r>
            <a:endParaRPr/>
          </a:p>
        </p:txBody>
      </p:sp>
      <p:sp>
        <p:nvSpPr>
          <p:cNvPr id="1023" name="Google Shape;1023;p51"/>
          <p:cNvSpPr/>
          <p:nvPr/>
        </p:nvSpPr>
        <p:spPr>
          <a:xfrm rot="10800000">
            <a:off x="32085" y="989077"/>
            <a:ext cx="675268" cy="1165454"/>
          </a:xfrm>
          <a:custGeom>
            <a:avLst/>
            <a:gdLst/>
            <a:ahLst/>
            <a:cxnLst/>
            <a:rect l="l" t="t" r="r" b="b"/>
            <a:pathLst>
              <a:path w="28907" h="49891" extrusionOk="0">
                <a:moveTo>
                  <a:pt x="4006" y="0"/>
                </a:moveTo>
                <a:cubicBezTo>
                  <a:pt x="2688" y="0"/>
                  <a:pt x="1350" y="105"/>
                  <a:pt x="0" y="321"/>
                </a:cubicBezTo>
                <a:lnTo>
                  <a:pt x="0" y="49562"/>
                </a:lnTo>
                <a:cubicBezTo>
                  <a:pt x="1364" y="49783"/>
                  <a:pt x="2716" y="49890"/>
                  <a:pt x="4048" y="49890"/>
                </a:cubicBezTo>
                <a:cubicBezTo>
                  <a:pt x="17527" y="49890"/>
                  <a:pt x="28907" y="38939"/>
                  <a:pt x="28907" y="24942"/>
                </a:cubicBezTo>
                <a:cubicBezTo>
                  <a:pt x="28907" y="10957"/>
                  <a:pt x="17503" y="0"/>
                  <a:pt x="40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51"/>
          <p:cNvSpPr/>
          <p:nvPr/>
        </p:nvSpPr>
        <p:spPr>
          <a:xfrm>
            <a:off x="0" y="1628775"/>
            <a:ext cx="815400" cy="107150"/>
          </a:xfrm>
          <a:custGeom>
            <a:avLst/>
            <a:gdLst/>
            <a:ahLst/>
            <a:cxnLst/>
            <a:rect l="l" t="t" r="r" b="b"/>
            <a:pathLst>
              <a:path w="32616" h="4286" extrusionOk="0">
                <a:moveTo>
                  <a:pt x="8299" y="0"/>
                </a:moveTo>
                <a:lnTo>
                  <a:pt x="4317" y="3100"/>
                </a:lnTo>
                <a:lnTo>
                  <a:pt x="578" y="213"/>
                </a:lnTo>
                <a:lnTo>
                  <a:pt x="1" y="973"/>
                </a:lnTo>
                <a:lnTo>
                  <a:pt x="4317" y="4286"/>
                </a:lnTo>
                <a:lnTo>
                  <a:pt x="8299" y="1185"/>
                </a:lnTo>
                <a:lnTo>
                  <a:pt x="12311" y="4286"/>
                </a:lnTo>
                <a:lnTo>
                  <a:pt x="16323" y="1185"/>
                </a:lnTo>
                <a:lnTo>
                  <a:pt x="20335" y="4286"/>
                </a:lnTo>
                <a:lnTo>
                  <a:pt x="24317" y="1185"/>
                </a:lnTo>
                <a:lnTo>
                  <a:pt x="28329" y="4286"/>
                </a:lnTo>
                <a:lnTo>
                  <a:pt x="32615" y="973"/>
                </a:lnTo>
                <a:lnTo>
                  <a:pt x="32038" y="213"/>
                </a:lnTo>
                <a:lnTo>
                  <a:pt x="28329" y="3100"/>
                </a:lnTo>
                <a:lnTo>
                  <a:pt x="24317" y="0"/>
                </a:lnTo>
                <a:lnTo>
                  <a:pt x="20335" y="3100"/>
                </a:lnTo>
                <a:lnTo>
                  <a:pt x="16323" y="0"/>
                </a:lnTo>
                <a:lnTo>
                  <a:pt x="12311" y="3100"/>
                </a:lnTo>
                <a:lnTo>
                  <a:pt x="829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 name="Google Shape;1025;p51"/>
          <p:cNvGrpSpPr/>
          <p:nvPr/>
        </p:nvGrpSpPr>
        <p:grpSpPr>
          <a:xfrm rot="-5400000">
            <a:off x="1867388" y="3472791"/>
            <a:ext cx="805572" cy="1117828"/>
            <a:chOff x="744950" y="2537550"/>
            <a:chExt cx="1156600" cy="1629250"/>
          </a:xfrm>
        </p:grpSpPr>
        <p:sp>
          <p:nvSpPr>
            <p:cNvPr id="1026" name="Google Shape;1026;p51"/>
            <p:cNvSpPr/>
            <p:nvPr/>
          </p:nvSpPr>
          <p:spPr>
            <a:xfrm>
              <a:off x="744950" y="2738175"/>
              <a:ext cx="1068450" cy="1428625"/>
            </a:xfrm>
            <a:custGeom>
              <a:avLst/>
              <a:gdLst/>
              <a:ahLst/>
              <a:cxnLst/>
              <a:rect l="l" t="t" r="r" b="b"/>
              <a:pathLst>
                <a:path w="42738" h="57145" extrusionOk="0">
                  <a:moveTo>
                    <a:pt x="1" y="0"/>
                  </a:moveTo>
                  <a:lnTo>
                    <a:pt x="1" y="57144"/>
                  </a:lnTo>
                  <a:lnTo>
                    <a:pt x="42737" y="28572"/>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1"/>
            <p:cNvSpPr/>
            <p:nvPr/>
          </p:nvSpPr>
          <p:spPr>
            <a:xfrm>
              <a:off x="849825" y="2537550"/>
              <a:ext cx="46375" cy="18275"/>
            </a:xfrm>
            <a:custGeom>
              <a:avLst/>
              <a:gdLst/>
              <a:ahLst/>
              <a:cxnLst/>
              <a:rect l="l" t="t" r="r" b="b"/>
              <a:pathLst>
                <a:path w="1855" h="731" extrusionOk="0">
                  <a:moveTo>
                    <a:pt x="1" y="1"/>
                  </a:moveTo>
                  <a:lnTo>
                    <a:pt x="1" y="730"/>
                  </a:lnTo>
                  <a:lnTo>
                    <a:pt x="1855" y="730"/>
                  </a:lnTo>
                  <a:lnTo>
                    <a:pt x="7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51"/>
            <p:cNvSpPr/>
            <p:nvPr/>
          </p:nvSpPr>
          <p:spPr>
            <a:xfrm>
              <a:off x="849825" y="2602150"/>
              <a:ext cx="143650" cy="18275"/>
            </a:xfrm>
            <a:custGeom>
              <a:avLst/>
              <a:gdLst/>
              <a:ahLst/>
              <a:cxnLst/>
              <a:rect l="l" t="t" r="r" b="b"/>
              <a:pathLst>
                <a:path w="5746" h="731" extrusionOk="0">
                  <a:moveTo>
                    <a:pt x="1" y="1"/>
                  </a:moveTo>
                  <a:lnTo>
                    <a:pt x="1" y="730"/>
                  </a:lnTo>
                  <a:lnTo>
                    <a:pt x="5745" y="730"/>
                  </a:lnTo>
                  <a:lnTo>
                    <a:pt x="468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51"/>
            <p:cNvSpPr/>
            <p:nvPr/>
          </p:nvSpPr>
          <p:spPr>
            <a:xfrm>
              <a:off x="849825" y="2666750"/>
              <a:ext cx="240150" cy="18250"/>
            </a:xfrm>
            <a:custGeom>
              <a:avLst/>
              <a:gdLst/>
              <a:ahLst/>
              <a:cxnLst/>
              <a:rect l="l" t="t" r="r" b="b"/>
              <a:pathLst>
                <a:path w="9606" h="730" extrusionOk="0">
                  <a:moveTo>
                    <a:pt x="1" y="0"/>
                  </a:moveTo>
                  <a:lnTo>
                    <a:pt x="1" y="730"/>
                  </a:lnTo>
                  <a:lnTo>
                    <a:pt x="9606" y="730"/>
                  </a:lnTo>
                  <a:lnTo>
                    <a:pt x="854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51"/>
            <p:cNvSpPr/>
            <p:nvPr/>
          </p:nvSpPr>
          <p:spPr>
            <a:xfrm>
              <a:off x="849825" y="2732100"/>
              <a:ext cx="337425" cy="17500"/>
            </a:xfrm>
            <a:custGeom>
              <a:avLst/>
              <a:gdLst/>
              <a:ahLst/>
              <a:cxnLst/>
              <a:rect l="l" t="t" r="r" b="b"/>
              <a:pathLst>
                <a:path w="13497" h="700" extrusionOk="0">
                  <a:moveTo>
                    <a:pt x="1" y="0"/>
                  </a:moveTo>
                  <a:lnTo>
                    <a:pt x="1" y="699"/>
                  </a:lnTo>
                  <a:lnTo>
                    <a:pt x="13496" y="699"/>
                  </a:lnTo>
                  <a:lnTo>
                    <a:pt x="124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51"/>
            <p:cNvSpPr/>
            <p:nvPr/>
          </p:nvSpPr>
          <p:spPr>
            <a:xfrm>
              <a:off x="849825" y="2796675"/>
              <a:ext cx="433925" cy="17500"/>
            </a:xfrm>
            <a:custGeom>
              <a:avLst/>
              <a:gdLst/>
              <a:ahLst/>
              <a:cxnLst/>
              <a:rect l="l" t="t" r="r" b="b"/>
              <a:pathLst>
                <a:path w="17357" h="700" extrusionOk="0">
                  <a:moveTo>
                    <a:pt x="1" y="1"/>
                  </a:moveTo>
                  <a:lnTo>
                    <a:pt x="1" y="700"/>
                  </a:lnTo>
                  <a:lnTo>
                    <a:pt x="17356" y="700"/>
                  </a:lnTo>
                  <a:lnTo>
                    <a:pt x="1629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51"/>
            <p:cNvSpPr/>
            <p:nvPr/>
          </p:nvSpPr>
          <p:spPr>
            <a:xfrm>
              <a:off x="849825" y="2861275"/>
              <a:ext cx="531200" cy="18250"/>
            </a:xfrm>
            <a:custGeom>
              <a:avLst/>
              <a:gdLst/>
              <a:ahLst/>
              <a:cxnLst/>
              <a:rect l="l" t="t" r="r" b="b"/>
              <a:pathLst>
                <a:path w="21248" h="730" extrusionOk="0">
                  <a:moveTo>
                    <a:pt x="1" y="0"/>
                  </a:moveTo>
                  <a:lnTo>
                    <a:pt x="1" y="730"/>
                  </a:lnTo>
                  <a:lnTo>
                    <a:pt x="21247" y="730"/>
                  </a:lnTo>
                  <a:lnTo>
                    <a:pt x="2015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51"/>
            <p:cNvSpPr/>
            <p:nvPr/>
          </p:nvSpPr>
          <p:spPr>
            <a:xfrm>
              <a:off x="849825" y="2925875"/>
              <a:ext cx="627700" cy="18250"/>
            </a:xfrm>
            <a:custGeom>
              <a:avLst/>
              <a:gdLst/>
              <a:ahLst/>
              <a:cxnLst/>
              <a:rect l="l" t="t" r="r" b="b"/>
              <a:pathLst>
                <a:path w="25108" h="730" extrusionOk="0">
                  <a:moveTo>
                    <a:pt x="1" y="0"/>
                  </a:moveTo>
                  <a:lnTo>
                    <a:pt x="1" y="730"/>
                  </a:lnTo>
                  <a:lnTo>
                    <a:pt x="25107" y="730"/>
                  </a:lnTo>
                  <a:lnTo>
                    <a:pt x="240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51"/>
            <p:cNvSpPr/>
            <p:nvPr/>
          </p:nvSpPr>
          <p:spPr>
            <a:xfrm>
              <a:off x="849825" y="2990450"/>
              <a:ext cx="724975" cy="18275"/>
            </a:xfrm>
            <a:custGeom>
              <a:avLst/>
              <a:gdLst/>
              <a:ahLst/>
              <a:cxnLst/>
              <a:rect l="l" t="t" r="r" b="b"/>
              <a:pathLst>
                <a:path w="28999" h="731" extrusionOk="0">
                  <a:moveTo>
                    <a:pt x="1" y="1"/>
                  </a:moveTo>
                  <a:lnTo>
                    <a:pt x="1" y="730"/>
                  </a:lnTo>
                  <a:lnTo>
                    <a:pt x="28998" y="730"/>
                  </a:lnTo>
                  <a:lnTo>
                    <a:pt x="2790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51"/>
            <p:cNvSpPr/>
            <p:nvPr/>
          </p:nvSpPr>
          <p:spPr>
            <a:xfrm>
              <a:off x="849825" y="3055800"/>
              <a:ext cx="821475" cy="17500"/>
            </a:xfrm>
            <a:custGeom>
              <a:avLst/>
              <a:gdLst/>
              <a:ahLst/>
              <a:cxnLst/>
              <a:rect l="l" t="t" r="r" b="b"/>
              <a:pathLst>
                <a:path w="32859" h="700" extrusionOk="0">
                  <a:moveTo>
                    <a:pt x="1" y="1"/>
                  </a:moveTo>
                  <a:lnTo>
                    <a:pt x="1" y="700"/>
                  </a:lnTo>
                  <a:lnTo>
                    <a:pt x="32858" y="700"/>
                  </a:lnTo>
                  <a:lnTo>
                    <a:pt x="3179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51"/>
            <p:cNvSpPr/>
            <p:nvPr/>
          </p:nvSpPr>
          <p:spPr>
            <a:xfrm>
              <a:off x="849825" y="3120400"/>
              <a:ext cx="918725" cy="17500"/>
            </a:xfrm>
            <a:custGeom>
              <a:avLst/>
              <a:gdLst/>
              <a:ahLst/>
              <a:cxnLst/>
              <a:rect l="l" t="t" r="r" b="b"/>
              <a:pathLst>
                <a:path w="36749" h="700" extrusionOk="0">
                  <a:moveTo>
                    <a:pt x="1" y="0"/>
                  </a:moveTo>
                  <a:lnTo>
                    <a:pt x="1" y="699"/>
                  </a:lnTo>
                  <a:lnTo>
                    <a:pt x="36749" y="699"/>
                  </a:lnTo>
                  <a:lnTo>
                    <a:pt x="356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51"/>
            <p:cNvSpPr/>
            <p:nvPr/>
          </p:nvSpPr>
          <p:spPr>
            <a:xfrm>
              <a:off x="849825" y="3184975"/>
              <a:ext cx="1015250" cy="17525"/>
            </a:xfrm>
            <a:custGeom>
              <a:avLst/>
              <a:gdLst/>
              <a:ahLst/>
              <a:cxnLst/>
              <a:rect l="l" t="t" r="r" b="b"/>
              <a:pathLst>
                <a:path w="40610" h="701" extrusionOk="0">
                  <a:moveTo>
                    <a:pt x="1" y="1"/>
                  </a:moveTo>
                  <a:lnTo>
                    <a:pt x="1" y="700"/>
                  </a:lnTo>
                  <a:lnTo>
                    <a:pt x="40609" y="700"/>
                  </a:lnTo>
                  <a:lnTo>
                    <a:pt x="395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51"/>
            <p:cNvSpPr/>
            <p:nvPr/>
          </p:nvSpPr>
          <p:spPr>
            <a:xfrm>
              <a:off x="849825" y="3249575"/>
              <a:ext cx="1051725" cy="18275"/>
            </a:xfrm>
            <a:custGeom>
              <a:avLst/>
              <a:gdLst/>
              <a:ahLst/>
              <a:cxnLst/>
              <a:rect l="l" t="t" r="r" b="b"/>
              <a:pathLst>
                <a:path w="42069" h="731" extrusionOk="0">
                  <a:moveTo>
                    <a:pt x="1" y="1"/>
                  </a:moveTo>
                  <a:lnTo>
                    <a:pt x="1" y="730"/>
                  </a:lnTo>
                  <a:lnTo>
                    <a:pt x="41004" y="730"/>
                  </a:lnTo>
                  <a:lnTo>
                    <a:pt x="420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51"/>
            <p:cNvSpPr/>
            <p:nvPr/>
          </p:nvSpPr>
          <p:spPr>
            <a:xfrm>
              <a:off x="849825" y="3314175"/>
              <a:ext cx="955200" cy="18250"/>
            </a:xfrm>
            <a:custGeom>
              <a:avLst/>
              <a:gdLst/>
              <a:ahLst/>
              <a:cxnLst/>
              <a:rect l="l" t="t" r="r" b="b"/>
              <a:pathLst>
                <a:path w="38208" h="730" extrusionOk="0">
                  <a:moveTo>
                    <a:pt x="1" y="0"/>
                  </a:moveTo>
                  <a:lnTo>
                    <a:pt x="1" y="730"/>
                  </a:lnTo>
                  <a:lnTo>
                    <a:pt x="37114" y="730"/>
                  </a:lnTo>
                  <a:lnTo>
                    <a:pt x="382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51"/>
            <p:cNvSpPr/>
            <p:nvPr/>
          </p:nvSpPr>
          <p:spPr>
            <a:xfrm>
              <a:off x="849825" y="3378750"/>
              <a:ext cx="857950" cy="18275"/>
            </a:xfrm>
            <a:custGeom>
              <a:avLst/>
              <a:gdLst/>
              <a:ahLst/>
              <a:cxnLst/>
              <a:rect l="l" t="t" r="r" b="b"/>
              <a:pathLst>
                <a:path w="34318" h="731" extrusionOk="0">
                  <a:moveTo>
                    <a:pt x="1" y="1"/>
                  </a:moveTo>
                  <a:lnTo>
                    <a:pt x="1" y="730"/>
                  </a:lnTo>
                  <a:lnTo>
                    <a:pt x="33253" y="730"/>
                  </a:lnTo>
                  <a:lnTo>
                    <a:pt x="343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51"/>
            <p:cNvSpPr/>
            <p:nvPr/>
          </p:nvSpPr>
          <p:spPr>
            <a:xfrm>
              <a:off x="849825" y="3444100"/>
              <a:ext cx="761450" cy="17500"/>
            </a:xfrm>
            <a:custGeom>
              <a:avLst/>
              <a:gdLst/>
              <a:ahLst/>
              <a:cxnLst/>
              <a:rect l="l" t="t" r="r" b="b"/>
              <a:pathLst>
                <a:path w="30458" h="700" extrusionOk="0">
                  <a:moveTo>
                    <a:pt x="1" y="1"/>
                  </a:moveTo>
                  <a:lnTo>
                    <a:pt x="1" y="700"/>
                  </a:lnTo>
                  <a:lnTo>
                    <a:pt x="29363" y="700"/>
                  </a:lnTo>
                  <a:lnTo>
                    <a:pt x="3045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51"/>
            <p:cNvSpPr/>
            <p:nvPr/>
          </p:nvSpPr>
          <p:spPr>
            <a:xfrm>
              <a:off x="849825" y="3508700"/>
              <a:ext cx="664175" cy="17500"/>
            </a:xfrm>
            <a:custGeom>
              <a:avLst/>
              <a:gdLst/>
              <a:ahLst/>
              <a:cxnLst/>
              <a:rect l="l" t="t" r="r" b="b"/>
              <a:pathLst>
                <a:path w="26567" h="700" extrusionOk="0">
                  <a:moveTo>
                    <a:pt x="1" y="1"/>
                  </a:moveTo>
                  <a:lnTo>
                    <a:pt x="1" y="700"/>
                  </a:lnTo>
                  <a:lnTo>
                    <a:pt x="25503" y="700"/>
                  </a:lnTo>
                  <a:lnTo>
                    <a:pt x="26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51"/>
            <p:cNvSpPr/>
            <p:nvPr/>
          </p:nvSpPr>
          <p:spPr>
            <a:xfrm>
              <a:off x="849825" y="3573300"/>
              <a:ext cx="567675" cy="18250"/>
            </a:xfrm>
            <a:custGeom>
              <a:avLst/>
              <a:gdLst/>
              <a:ahLst/>
              <a:cxnLst/>
              <a:rect l="l" t="t" r="r" b="b"/>
              <a:pathLst>
                <a:path w="22707" h="730" extrusionOk="0">
                  <a:moveTo>
                    <a:pt x="1" y="0"/>
                  </a:moveTo>
                  <a:lnTo>
                    <a:pt x="1" y="730"/>
                  </a:lnTo>
                  <a:lnTo>
                    <a:pt x="21642" y="730"/>
                  </a:lnTo>
                  <a:lnTo>
                    <a:pt x="2270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51"/>
            <p:cNvSpPr/>
            <p:nvPr/>
          </p:nvSpPr>
          <p:spPr>
            <a:xfrm>
              <a:off x="849825" y="3637875"/>
              <a:ext cx="470400" cy="18275"/>
            </a:xfrm>
            <a:custGeom>
              <a:avLst/>
              <a:gdLst/>
              <a:ahLst/>
              <a:cxnLst/>
              <a:rect l="l" t="t" r="r" b="b"/>
              <a:pathLst>
                <a:path w="18816" h="731" extrusionOk="0">
                  <a:moveTo>
                    <a:pt x="1" y="1"/>
                  </a:moveTo>
                  <a:lnTo>
                    <a:pt x="1" y="730"/>
                  </a:lnTo>
                  <a:lnTo>
                    <a:pt x="17752" y="730"/>
                  </a:lnTo>
                  <a:lnTo>
                    <a:pt x="1881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51"/>
            <p:cNvSpPr/>
            <p:nvPr/>
          </p:nvSpPr>
          <p:spPr>
            <a:xfrm>
              <a:off x="849825" y="3702475"/>
              <a:ext cx="373900" cy="18250"/>
            </a:xfrm>
            <a:custGeom>
              <a:avLst/>
              <a:gdLst/>
              <a:ahLst/>
              <a:cxnLst/>
              <a:rect l="l" t="t" r="r" b="b"/>
              <a:pathLst>
                <a:path w="14956" h="730" extrusionOk="0">
                  <a:moveTo>
                    <a:pt x="1" y="0"/>
                  </a:moveTo>
                  <a:lnTo>
                    <a:pt x="1" y="730"/>
                  </a:lnTo>
                  <a:lnTo>
                    <a:pt x="13891" y="730"/>
                  </a:lnTo>
                  <a:lnTo>
                    <a:pt x="149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51"/>
            <p:cNvSpPr/>
            <p:nvPr/>
          </p:nvSpPr>
          <p:spPr>
            <a:xfrm>
              <a:off x="849825" y="3767825"/>
              <a:ext cx="276625" cy="17500"/>
            </a:xfrm>
            <a:custGeom>
              <a:avLst/>
              <a:gdLst/>
              <a:ahLst/>
              <a:cxnLst/>
              <a:rect l="l" t="t" r="r" b="b"/>
              <a:pathLst>
                <a:path w="11065" h="700" extrusionOk="0">
                  <a:moveTo>
                    <a:pt x="1" y="0"/>
                  </a:moveTo>
                  <a:lnTo>
                    <a:pt x="1" y="700"/>
                  </a:lnTo>
                  <a:lnTo>
                    <a:pt x="10001" y="700"/>
                  </a:lnTo>
                  <a:lnTo>
                    <a:pt x="110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51"/>
            <p:cNvSpPr/>
            <p:nvPr/>
          </p:nvSpPr>
          <p:spPr>
            <a:xfrm>
              <a:off x="849825" y="3832425"/>
              <a:ext cx="180125" cy="17500"/>
            </a:xfrm>
            <a:custGeom>
              <a:avLst/>
              <a:gdLst/>
              <a:ahLst/>
              <a:cxnLst/>
              <a:rect l="l" t="t" r="r" b="b"/>
              <a:pathLst>
                <a:path w="7205" h="700" extrusionOk="0">
                  <a:moveTo>
                    <a:pt x="1" y="0"/>
                  </a:moveTo>
                  <a:lnTo>
                    <a:pt x="1" y="699"/>
                  </a:lnTo>
                  <a:lnTo>
                    <a:pt x="6140" y="699"/>
                  </a:lnTo>
                  <a:lnTo>
                    <a:pt x="72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51"/>
            <p:cNvSpPr/>
            <p:nvPr/>
          </p:nvSpPr>
          <p:spPr>
            <a:xfrm>
              <a:off x="849825" y="3897000"/>
              <a:ext cx="82850" cy="17500"/>
            </a:xfrm>
            <a:custGeom>
              <a:avLst/>
              <a:gdLst/>
              <a:ahLst/>
              <a:cxnLst/>
              <a:rect l="l" t="t" r="r" b="b"/>
              <a:pathLst>
                <a:path w="3314" h="700" extrusionOk="0">
                  <a:moveTo>
                    <a:pt x="1" y="1"/>
                  </a:moveTo>
                  <a:lnTo>
                    <a:pt x="1" y="700"/>
                  </a:lnTo>
                  <a:lnTo>
                    <a:pt x="2250" y="700"/>
                  </a:lnTo>
                  <a:lnTo>
                    <a:pt x="331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052"/>
        <p:cNvGrpSpPr/>
        <p:nvPr/>
      </p:nvGrpSpPr>
      <p:grpSpPr>
        <a:xfrm>
          <a:off x="0" y="0"/>
          <a:ext cx="0" cy="0"/>
          <a:chOff x="0" y="0"/>
          <a:chExt cx="0" cy="0"/>
        </a:xfrm>
      </p:grpSpPr>
      <p:sp>
        <p:nvSpPr>
          <p:cNvPr id="1053" name="Google Shape;1053;p52"/>
          <p:cNvSpPr txBox="1">
            <a:spLocks noGrp="1"/>
          </p:cNvSpPr>
          <p:nvPr>
            <p:ph type="title"/>
          </p:nvPr>
        </p:nvSpPr>
        <p:spPr>
          <a:xfrm>
            <a:off x="713225" y="1269600"/>
            <a:ext cx="3249300" cy="750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MY WEB</a:t>
            </a:r>
            <a:endParaRPr/>
          </a:p>
        </p:txBody>
      </p:sp>
      <p:grpSp>
        <p:nvGrpSpPr>
          <p:cNvPr id="1054" name="Google Shape;1054;p52"/>
          <p:cNvGrpSpPr/>
          <p:nvPr/>
        </p:nvGrpSpPr>
        <p:grpSpPr>
          <a:xfrm>
            <a:off x="4458909" y="1467029"/>
            <a:ext cx="3315134" cy="2452477"/>
            <a:chOff x="1917372" y="1288466"/>
            <a:chExt cx="2993079" cy="2405568"/>
          </a:xfrm>
        </p:grpSpPr>
        <p:sp>
          <p:nvSpPr>
            <p:cNvPr id="1055" name="Google Shape;1055;p52"/>
            <p:cNvSpPr/>
            <p:nvPr/>
          </p:nvSpPr>
          <p:spPr>
            <a:xfrm>
              <a:off x="2962748" y="2186357"/>
              <a:ext cx="902196" cy="1507677"/>
            </a:xfrm>
            <a:custGeom>
              <a:avLst/>
              <a:gdLst/>
              <a:ahLst/>
              <a:cxnLst/>
              <a:rect l="l" t="t" r="r" b="b"/>
              <a:pathLst>
                <a:path w="55324" h="92453" extrusionOk="0">
                  <a:moveTo>
                    <a:pt x="14662" y="1"/>
                  </a:moveTo>
                  <a:lnTo>
                    <a:pt x="14482" y="2609"/>
                  </a:lnTo>
                  <a:lnTo>
                    <a:pt x="11791" y="41519"/>
                  </a:lnTo>
                  <a:lnTo>
                    <a:pt x="11747" y="42149"/>
                  </a:lnTo>
                  <a:lnTo>
                    <a:pt x="11276" y="48946"/>
                  </a:lnTo>
                  <a:lnTo>
                    <a:pt x="10009" y="67301"/>
                  </a:lnTo>
                  <a:lnTo>
                    <a:pt x="9674" y="72100"/>
                  </a:lnTo>
                  <a:lnTo>
                    <a:pt x="9309" y="77399"/>
                  </a:lnTo>
                  <a:cubicBezTo>
                    <a:pt x="9308" y="79203"/>
                    <a:pt x="8592" y="80932"/>
                    <a:pt x="7316" y="82207"/>
                  </a:cubicBezTo>
                  <a:lnTo>
                    <a:pt x="1713" y="87809"/>
                  </a:lnTo>
                  <a:cubicBezTo>
                    <a:pt x="1" y="89522"/>
                    <a:pt x="1214" y="92452"/>
                    <a:pt x="3638" y="92452"/>
                  </a:cubicBezTo>
                  <a:lnTo>
                    <a:pt x="51687" y="92452"/>
                  </a:lnTo>
                  <a:cubicBezTo>
                    <a:pt x="54110" y="92452"/>
                    <a:pt x="55324" y="89522"/>
                    <a:pt x="53610" y="87809"/>
                  </a:cubicBezTo>
                  <a:lnTo>
                    <a:pt x="48009" y="82207"/>
                  </a:lnTo>
                  <a:cubicBezTo>
                    <a:pt x="46733" y="80932"/>
                    <a:pt x="46017" y="79203"/>
                    <a:pt x="46017" y="77399"/>
                  </a:cubicBezTo>
                  <a:lnTo>
                    <a:pt x="45652" y="72100"/>
                  </a:lnTo>
                  <a:lnTo>
                    <a:pt x="45317" y="67301"/>
                  </a:lnTo>
                  <a:lnTo>
                    <a:pt x="44049" y="48946"/>
                  </a:lnTo>
                  <a:lnTo>
                    <a:pt x="43577" y="42149"/>
                  </a:lnTo>
                  <a:lnTo>
                    <a:pt x="43535" y="41519"/>
                  </a:lnTo>
                  <a:lnTo>
                    <a:pt x="40842" y="2609"/>
                  </a:lnTo>
                  <a:lnTo>
                    <a:pt x="40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52"/>
            <p:cNvSpPr/>
            <p:nvPr/>
          </p:nvSpPr>
          <p:spPr>
            <a:xfrm>
              <a:off x="2962748" y="2186357"/>
              <a:ext cx="902196" cy="1507677"/>
            </a:xfrm>
            <a:custGeom>
              <a:avLst/>
              <a:gdLst/>
              <a:ahLst/>
              <a:cxnLst/>
              <a:rect l="l" t="t" r="r" b="b"/>
              <a:pathLst>
                <a:path w="55324" h="92453" extrusionOk="0">
                  <a:moveTo>
                    <a:pt x="14662" y="1"/>
                  </a:moveTo>
                  <a:lnTo>
                    <a:pt x="14482" y="2609"/>
                  </a:lnTo>
                  <a:lnTo>
                    <a:pt x="11791" y="41519"/>
                  </a:lnTo>
                  <a:lnTo>
                    <a:pt x="11747" y="42149"/>
                  </a:lnTo>
                  <a:lnTo>
                    <a:pt x="11276" y="48946"/>
                  </a:lnTo>
                  <a:lnTo>
                    <a:pt x="10009" y="67301"/>
                  </a:lnTo>
                  <a:lnTo>
                    <a:pt x="9674" y="72100"/>
                  </a:lnTo>
                  <a:lnTo>
                    <a:pt x="9309" y="77399"/>
                  </a:lnTo>
                  <a:cubicBezTo>
                    <a:pt x="9308" y="79203"/>
                    <a:pt x="8592" y="80932"/>
                    <a:pt x="7316" y="82207"/>
                  </a:cubicBezTo>
                  <a:lnTo>
                    <a:pt x="1713" y="87809"/>
                  </a:lnTo>
                  <a:cubicBezTo>
                    <a:pt x="1" y="89522"/>
                    <a:pt x="1214" y="92452"/>
                    <a:pt x="3638" y="92452"/>
                  </a:cubicBezTo>
                  <a:lnTo>
                    <a:pt x="51687" y="92452"/>
                  </a:lnTo>
                  <a:cubicBezTo>
                    <a:pt x="54110" y="92452"/>
                    <a:pt x="55324" y="89522"/>
                    <a:pt x="53610" y="87809"/>
                  </a:cubicBezTo>
                  <a:lnTo>
                    <a:pt x="48009" y="82207"/>
                  </a:lnTo>
                  <a:cubicBezTo>
                    <a:pt x="46733" y="80932"/>
                    <a:pt x="46017" y="79203"/>
                    <a:pt x="46017" y="77399"/>
                  </a:cubicBezTo>
                  <a:lnTo>
                    <a:pt x="45652" y="72100"/>
                  </a:lnTo>
                  <a:lnTo>
                    <a:pt x="45317" y="67301"/>
                  </a:lnTo>
                  <a:lnTo>
                    <a:pt x="44049" y="48946"/>
                  </a:lnTo>
                  <a:lnTo>
                    <a:pt x="43577" y="42149"/>
                  </a:lnTo>
                  <a:lnTo>
                    <a:pt x="43535" y="41519"/>
                  </a:lnTo>
                  <a:lnTo>
                    <a:pt x="40842" y="2609"/>
                  </a:lnTo>
                  <a:lnTo>
                    <a:pt x="4066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52"/>
            <p:cNvSpPr/>
            <p:nvPr/>
          </p:nvSpPr>
          <p:spPr>
            <a:xfrm>
              <a:off x="1917372" y="1288466"/>
              <a:ext cx="2993079" cy="1995402"/>
            </a:xfrm>
            <a:custGeom>
              <a:avLst/>
              <a:gdLst/>
              <a:ahLst/>
              <a:cxnLst/>
              <a:rect l="l" t="t" r="r" b="b"/>
              <a:pathLst>
                <a:path w="183540" h="122361" extrusionOk="0">
                  <a:moveTo>
                    <a:pt x="6113" y="0"/>
                  </a:moveTo>
                  <a:cubicBezTo>
                    <a:pt x="5991" y="0"/>
                    <a:pt x="5872" y="4"/>
                    <a:pt x="5753" y="12"/>
                  </a:cubicBezTo>
                  <a:cubicBezTo>
                    <a:pt x="5749" y="12"/>
                    <a:pt x="5746" y="11"/>
                    <a:pt x="5743" y="11"/>
                  </a:cubicBezTo>
                  <a:cubicBezTo>
                    <a:pt x="5734" y="11"/>
                    <a:pt x="5726" y="13"/>
                    <a:pt x="5718" y="15"/>
                  </a:cubicBezTo>
                  <a:cubicBezTo>
                    <a:pt x="5602" y="19"/>
                    <a:pt x="5486" y="30"/>
                    <a:pt x="5372" y="46"/>
                  </a:cubicBezTo>
                  <a:cubicBezTo>
                    <a:pt x="5252" y="58"/>
                    <a:pt x="5130" y="77"/>
                    <a:pt x="5011" y="101"/>
                  </a:cubicBezTo>
                  <a:cubicBezTo>
                    <a:pt x="4919" y="116"/>
                    <a:pt x="4827" y="135"/>
                    <a:pt x="4734" y="158"/>
                  </a:cubicBezTo>
                  <a:cubicBezTo>
                    <a:pt x="4447" y="223"/>
                    <a:pt x="4164" y="310"/>
                    <a:pt x="3890" y="418"/>
                  </a:cubicBezTo>
                  <a:cubicBezTo>
                    <a:pt x="3808" y="450"/>
                    <a:pt x="3728" y="484"/>
                    <a:pt x="3648" y="518"/>
                  </a:cubicBezTo>
                  <a:cubicBezTo>
                    <a:pt x="3541" y="569"/>
                    <a:pt x="3433" y="618"/>
                    <a:pt x="3329" y="671"/>
                  </a:cubicBezTo>
                  <a:cubicBezTo>
                    <a:pt x="3222" y="725"/>
                    <a:pt x="3113" y="783"/>
                    <a:pt x="3014" y="844"/>
                  </a:cubicBezTo>
                  <a:cubicBezTo>
                    <a:pt x="2945" y="887"/>
                    <a:pt x="2880" y="926"/>
                    <a:pt x="2814" y="972"/>
                  </a:cubicBezTo>
                  <a:cubicBezTo>
                    <a:pt x="2603" y="1103"/>
                    <a:pt x="2399" y="1249"/>
                    <a:pt x="2208" y="1410"/>
                  </a:cubicBezTo>
                  <a:lnTo>
                    <a:pt x="2092" y="1512"/>
                  </a:lnTo>
                  <a:cubicBezTo>
                    <a:pt x="2031" y="1563"/>
                    <a:pt x="1973" y="1617"/>
                    <a:pt x="1916" y="1670"/>
                  </a:cubicBezTo>
                  <a:cubicBezTo>
                    <a:pt x="1909" y="1678"/>
                    <a:pt x="1902" y="1682"/>
                    <a:pt x="1897" y="1694"/>
                  </a:cubicBezTo>
                  <a:cubicBezTo>
                    <a:pt x="1823" y="1757"/>
                    <a:pt x="1753" y="1825"/>
                    <a:pt x="1689" y="1901"/>
                  </a:cubicBezTo>
                  <a:cubicBezTo>
                    <a:pt x="1672" y="1910"/>
                    <a:pt x="1660" y="1923"/>
                    <a:pt x="1650" y="1938"/>
                  </a:cubicBezTo>
                  <a:cubicBezTo>
                    <a:pt x="1589" y="2001"/>
                    <a:pt x="1531" y="2065"/>
                    <a:pt x="1474" y="2130"/>
                  </a:cubicBezTo>
                  <a:cubicBezTo>
                    <a:pt x="1382" y="2237"/>
                    <a:pt x="1294" y="2346"/>
                    <a:pt x="1214" y="2458"/>
                  </a:cubicBezTo>
                  <a:cubicBezTo>
                    <a:pt x="1098" y="2614"/>
                    <a:pt x="986" y="2779"/>
                    <a:pt x="883" y="2944"/>
                  </a:cubicBezTo>
                  <a:cubicBezTo>
                    <a:pt x="818" y="3053"/>
                    <a:pt x="752" y="3168"/>
                    <a:pt x="694" y="3279"/>
                  </a:cubicBezTo>
                  <a:cubicBezTo>
                    <a:pt x="682" y="3299"/>
                    <a:pt x="672" y="3320"/>
                    <a:pt x="665" y="3340"/>
                  </a:cubicBezTo>
                  <a:cubicBezTo>
                    <a:pt x="614" y="3437"/>
                    <a:pt x="568" y="3532"/>
                    <a:pt x="526" y="3629"/>
                  </a:cubicBezTo>
                  <a:cubicBezTo>
                    <a:pt x="519" y="3649"/>
                    <a:pt x="511" y="3663"/>
                    <a:pt x="502" y="3678"/>
                  </a:cubicBezTo>
                  <a:cubicBezTo>
                    <a:pt x="456" y="3790"/>
                    <a:pt x="410" y="3902"/>
                    <a:pt x="368" y="4016"/>
                  </a:cubicBezTo>
                  <a:cubicBezTo>
                    <a:pt x="362" y="4028"/>
                    <a:pt x="359" y="4039"/>
                    <a:pt x="356" y="4052"/>
                  </a:cubicBezTo>
                  <a:cubicBezTo>
                    <a:pt x="315" y="4171"/>
                    <a:pt x="276" y="4290"/>
                    <a:pt x="242" y="4412"/>
                  </a:cubicBezTo>
                  <a:cubicBezTo>
                    <a:pt x="234" y="4432"/>
                    <a:pt x="227" y="4451"/>
                    <a:pt x="222" y="4470"/>
                  </a:cubicBezTo>
                  <a:cubicBezTo>
                    <a:pt x="152" y="4731"/>
                    <a:pt x="97" y="4997"/>
                    <a:pt x="59" y="5265"/>
                  </a:cubicBezTo>
                  <a:cubicBezTo>
                    <a:pt x="18" y="5548"/>
                    <a:pt x="1" y="5834"/>
                    <a:pt x="1" y="6121"/>
                  </a:cubicBezTo>
                  <a:lnTo>
                    <a:pt x="1" y="116245"/>
                  </a:lnTo>
                  <a:cubicBezTo>
                    <a:pt x="1" y="116350"/>
                    <a:pt x="4" y="116457"/>
                    <a:pt x="8" y="116561"/>
                  </a:cubicBezTo>
                  <a:cubicBezTo>
                    <a:pt x="16" y="116690"/>
                    <a:pt x="27" y="116821"/>
                    <a:pt x="39" y="116948"/>
                  </a:cubicBezTo>
                  <a:cubicBezTo>
                    <a:pt x="69" y="117201"/>
                    <a:pt x="114" y="117453"/>
                    <a:pt x="173" y="117701"/>
                  </a:cubicBezTo>
                  <a:cubicBezTo>
                    <a:pt x="205" y="117823"/>
                    <a:pt x="239" y="117947"/>
                    <a:pt x="273" y="118066"/>
                  </a:cubicBezTo>
                  <a:cubicBezTo>
                    <a:pt x="312" y="118185"/>
                    <a:pt x="353" y="118304"/>
                    <a:pt x="397" y="118419"/>
                  </a:cubicBezTo>
                  <a:cubicBezTo>
                    <a:pt x="438" y="118526"/>
                    <a:pt x="480" y="118635"/>
                    <a:pt x="531" y="118742"/>
                  </a:cubicBezTo>
                  <a:cubicBezTo>
                    <a:pt x="534" y="118754"/>
                    <a:pt x="542" y="118769"/>
                    <a:pt x="545" y="118783"/>
                  </a:cubicBezTo>
                  <a:cubicBezTo>
                    <a:pt x="596" y="118888"/>
                    <a:pt x="645" y="118995"/>
                    <a:pt x="703" y="119095"/>
                  </a:cubicBezTo>
                  <a:cubicBezTo>
                    <a:pt x="761" y="119206"/>
                    <a:pt x="818" y="119313"/>
                    <a:pt x="883" y="119418"/>
                  </a:cubicBezTo>
                  <a:cubicBezTo>
                    <a:pt x="988" y="119586"/>
                    <a:pt x="1099" y="119748"/>
                    <a:pt x="1214" y="119906"/>
                  </a:cubicBezTo>
                  <a:cubicBezTo>
                    <a:pt x="1354" y="120090"/>
                    <a:pt x="1504" y="120269"/>
                    <a:pt x="1663" y="120439"/>
                  </a:cubicBezTo>
                  <a:cubicBezTo>
                    <a:pt x="1744" y="120524"/>
                    <a:pt x="1824" y="120604"/>
                    <a:pt x="1909" y="120684"/>
                  </a:cubicBezTo>
                  <a:cubicBezTo>
                    <a:pt x="2155" y="120915"/>
                    <a:pt x="2418" y="121126"/>
                    <a:pt x="2697" y="121317"/>
                  </a:cubicBezTo>
                  <a:cubicBezTo>
                    <a:pt x="2707" y="121323"/>
                    <a:pt x="2717" y="121329"/>
                    <a:pt x="2726" y="121336"/>
                  </a:cubicBezTo>
                  <a:cubicBezTo>
                    <a:pt x="2826" y="121402"/>
                    <a:pt x="2923" y="121463"/>
                    <a:pt x="3027" y="121524"/>
                  </a:cubicBezTo>
                  <a:cubicBezTo>
                    <a:pt x="3127" y="121582"/>
                    <a:pt x="3229" y="121640"/>
                    <a:pt x="3334" y="121694"/>
                  </a:cubicBezTo>
                  <a:cubicBezTo>
                    <a:pt x="3438" y="121746"/>
                    <a:pt x="3545" y="121796"/>
                    <a:pt x="3652" y="121843"/>
                  </a:cubicBezTo>
                  <a:cubicBezTo>
                    <a:pt x="3752" y="121889"/>
                    <a:pt x="3856" y="121930"/>
                    <a:pt x="3959" y="121969"/>
                  </a:cubicBezTo>
                  <a:cubicBezTo>
                    <a:pt x="4203" y="122063"/>
                    <a:pt x="4453" y="122139"/>
                    <a:pt x="4708" y="122195"/>
                  </a:cubicBezTo>
                  <a:cubicBezTo>
                    <a:pt x="4807" y="122222"/>
                    <a:pt x="4912" y="122243"/>
                    <a:pt x="5016" y="122261"/>
                  </a:cubicBezTo>
                  <a:cubicBezTo>
                    <a:pt x="5135" y="122285"/>
                    <a:pt x="5254" y="122302"/>
                    <a:pt x="5376" y="122314"/>
                  </a:cubicBezTo>
                  <a:cubicBezTo>
                    <a:pt x="5495" y="122331"/>
                    <a:pt x="5614" y="122341"/>
                    <a:pt x="5738" y="122349"/>
                  </a:cubicBezTo>
                  <a:lnTo>
                    <a:pt x="5748" y="122349"/>
                  </a:lnTo>
                  <a:cubicBezTo>
                    <a:pt x="5867" y="122358"/>
                    <a:pt x="5991" y="122361"/>
                    <a:pt x="6113" y="122361"/>
                  </a:cubicBezTo>
                  <a:lnTo>
                    <a:pt x="177418" y="122361"/>
                  </a:lnTo>
                  <a:cubicBezTo>
                    <a:pt x="177419" y="122361"/>
                    <a:pt x="177420" y="122361"/>
                    <a:pt x="177421" y="122361"/>
                  </a:cubicBezTo>
                  <a:cubicBezTo>
                    <a:pt x="180476" y="122361"/>
                    <a:pt x="183063" y="120107"/>
                    <a:pt x="183483" y="117080"/>
                  </a:cubicBezTo>
                  <a:cubicBezTo>
                    <a:pt x="183520" y="116804"/>
                    <a:pt x="183539" y="116524"/>
                    <a:pt x="183539" y="116244"/>
                  </a:cubicBezTo>
                  <a:lnTo>
                    <a:pt x="183539" y="6121"/>
                  </a:lnTo>
                  <a:cubicBezTo>
                    <a:pt x="183539" y="2742"/>
                    <a:pt x="180797" y="0"/>
                    <a:pt x="177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52"/>
            <p:cNvSpPr/>
            <p:nvPr/>
          </p:nvSpPr>
          <p:spPr>
            <a:xfrm>
              <a:off x="1917372" y="2984544"/>
              <a:ext cx="2993079" cy="299324"/>
            </a:xfrm>
            <a:custGeom>
              <a:avLst/>
              <a:gdLst/>
              <a:ahLst/>
              <a:cxnLst/>
              <a:rect l="l" t="t" r="r" b="b"/>
              <a:pathLst>
                <a:path w="183540" h="18355" extrusionOk="0">
                  <a:moveTo>
                    <a:pt x="1" y="0"/>
                  </a:moveTo>
                  <a:lnTo>
                    <a:pt x="1" y="12239"/>
                  </a:lnTo>
                  <a:cubicBezTo>
                    <a:pt x="1" y="12344"/>
                    <a:pt x="4" y="12451"/>
                    <a:pt x="8" y="12555"/>
                  </a:cubicBezTo>
                  <a:cubicBezTo>
                    <a:pt x="16" y="12684"/>
                    <a:pt x="27" y="12815"/>
                    <a:pt x="39" y="12942"/>
                  </a:cubicBezTo>
                  <a:cubicBezTo>
                    <a:pt x="69" y="13195"/>
                    <a:pt x="114" y="13447"/>
                    <a:pt x="173" y="13695"/>
                  </a:cubicBezTo>
                  <a:cubicBezTo>
                    <a:pt x="205" y="13817"/>
                    <a:pt x="239" y="13941"/>
                    <a:pt x="273" y="14060"/>
                  </a:cubicBezTo>
                  <a:cubicBezTo>
                    <a:pt x="312" y="14179"/>
                    <a:pt x="353" y="14298"/>
                    <a:pt x="397" y="14413"/>
                  </a:cubicBezTo>
                  <a:cubicBezTo>
                    <a:pt x="438" y="14520"/>
                    <a:pt x="480" y="14629"/>
                    <a:pt x="531" y="14736"/>
                  </a:cubicBezTo>
                  <a:cubicBezTo>
                    <a:pt x="534" y="14748"/>
                    <a:pt x="542" y="14763"/>
                    <a:pt x="545" y="14777"/>
                  </a:cubicBezTo>
                  <a:cubicBezTo>
                    <a:pt x="596" y="14882"/>
                    <a:pt x="645" y="14989"/>
                    <a:pt x="703" y="15089"/>
                  </a:cubicBezTo>
                  <a:cubicBezTo>
                    <a:pt x="761" y="15200"/>
                    <a:pt x="818" y="15307"/>
                    <a:pt x="883" y="15412"/>
                  </a:cubicBezTo>
                  <a:cubicBezTo>
                    <a:pt x="988" y="15580"/>
                    <a:pt x="1099" y="15742"/>
                    <a:pt x="1214" y="15900"/>
                  </a:cubicBezTo>
                  <a:cubicBezTo>
                    <a:pt x="1354" y="16084"/>
                    <a:pt x="1504" y="16263"/>
                    <a:pt x="1663" y="16433"/>
                  </a:cubicBezTo>
                  <a:cubicBezTo>
                    <a:pt x="1744" y="16518"/>
                    <a:pt x="1824" y="16598"/>
                    <a:pt x="1909" y="16678"/>
                  </a:cubicBezTo>
                  <a:cubicBezTo>
                    <a:pt x="2155" y="16909"/>
                    <a:pt x="2418" y="17120"/>
                    <a:pt x="2697" y="17311"/>
                  </a:cubicBezTo>
                  <a:cubicBezTo>
                    <a:pt x="2707" y="17317"/>
                    <a:pt x="2717" y="17323"/>
                    <a:pt x="2726" y="17330"/>
                  </a:cubicBezTo>
                  <a:cubicBezTo>
                    <a:pt x="2826" y="17396"/>
                    <a:pt x="2923" y="17457"/>
                    <a:pt x="3027" y="17518"/>
                  </a:cubicBezTo>
                  <a:cubicBezTo>
                    <a:pt x="3127" y="17576"/>
                    <a:pt x="3229" y="17634"/>
                    <a:pt x="3334" y="17688"/>
                  </a:cubicBezTo>
                  <a:cubicBezTo>
                    <a:pt x="3438" y="17740"/>
                    <a:pt x="3545" y="17790"/>
                    <a:pt x="3652" y="17837"/>
                  </a:cubicBezTo>
                  <a:cubicBezTo>
                    <a:pt x="3752" y="17883"/>
                    <a:pt x="3856" y="17924"/>
                    <a:pt x="3959" y="17963"/>
                  </a:cubicBezTo>
                  <a:cubicBezTo>
                    <a:pt x="4203" y="18057"/>
                    <a:pt x="4453" y="18133"/>
                    <a:pt x="4708" y="18189"/>
                  </a:cubicBezTo>
                  <a:cubicBezTo>
                    <a:pt x="4807" y="18216"/>
                    <a:pt x="4912" y="18237"/>
                    <a:pt x="5016" y="18255"/>
                  </a:cubicBezTo>
                  <a:cubicBezTo>
                    <a:pt x="5135" y="18279"/>
                    <a:pt x="5254" y="18296"/>
                    <a:pt x="5376" y="18308"/>
                  </a:cubicBezTo>
                  <a:cubicBezTo>
                    <a:pt x="5495" y="18325"/>
                    <a:pt x="5614" y="18335"/>
                    <a:pt x="5738" y="18343"/>
                  </a:cubicBezTo>
                  <a:lnTo>
                    <a:pt x="5748" y="18343"/>
                  </a:lnTo>
                  <a:cubicBezTo>
                    <a:pt x="5867" y="18352"/>
                    <a:pt x="5991" y="18355"/>
                    <a:pt x="6113" y="18355"/>
                  </a:cubicBezTo>
                  <a:lnTo>
                    <a:pt x="177418" y="18355"/>
                  </a:lnTo>
                  <a:cubicBezTo>
                    <a:pt x="177419" y="18355"/>
                    <a:pt x="177420" y="18355"/>
                    <a:pt x="177421" y="18355"/>
                  </a:cubicBezTo>
                  <a:cubicBezTo>
                    <a:pt x="180476" y="18355"/>
                    <a:pt x="183063" y="16101"/>
                    <a:pt x="183483" y="13074"/>
                  </a:cubicBezTo>
                  <a:cubicBezTo>
                    <a:pt x="183520" y="12798"/>
                    <a:pt x="183539" y="12518"/>
                    <a:pt x="183539" y="12238"/>
                  </a:cubicBezTo>
                  <a:lnTo>
                    <a:pt x="183539"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52"/>
            <p:cNvSpPr/>
            <p:nvPr/>
          </p:nvSpPr>
          <p:spPr>
            <a:xfrm>
              <a:off x="3363961" y="3084313"/>
              <a:ext cx="99753" cy="99786"/>
            </a:xfrm>
            <a:custGeom>
              <a:avLst/>
              <a:gdLst/>
              <a:ahLst/>
              <a:cxnLst/>
              <a:rect l="l" t="t" r="r" b="b"/>
              <a:pathLst>
                <a:path w="6117" h="6119" extrusionOk="0">
                  <a:moveTo>
                    <a:pt x="3059" y="0"/>
                  </a:moveTo>
                  <a:cubicBezTo>
                    <a:pt x="1370" y="0"/>
                    <a:pt x="0" y="1370"/>
                    <a:pt x="0" y="3059"/>
                  </a:cubicBezTo>
                  <a:cubicBezTo>
                    <a:pt x="0" y="4749"/>
                    <a:pt x="1370" y="6118"/>
                    <a:pt x="3059" y="6118"/>
                  </a:cubicBezTo>
                  <a:cubicBezTo>
                    <a:pt x="4747" y="6118"/>
                    <a:pt x="6117" y="4749"/>
                    <a:pt x="6117" y="3059"/>
                  </a:cubicBezTo>
                  <a:cubicBezTo>
                    <a:pt x="6117" y="1370"/>
                    <a:pt x="4747" y="0"/>
                    <a:pt x="30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52"/>
            <p:cNvSpPr/>
            <p:nvPr/>
          </p:nvSpPr>
          <p:spPr>
            <a:xfrm>
              <a:off x="3120490" y="3283851"/>
              <a:ext cx="586711" cy="78276"/>
            </a:xfrm>
            <a:custGeom>
              <a:avLst/>
              <a:gdLst/>
              <a:ahLst/>
              <a:cxnLst/>
              <a:rect l="l" t="t" r="r" b="b"/>
              <a:pathLst>
                <a:path w="35978" h="4800" extrusionOk="0">
                  <a:moveTo>
                    <a:pt x="334" y="1"/>
                  </a:moveTo>
                  <a:lnTo>
                    <a:pt x="1" y="4800"/>
                  </a:lnTo>
                  <a:lnTo>
                    <a:pt x="35978" y="4800"/>
                  </a:lnTo>
                  <a:lnTo>
                    <a:pt x="356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61" name="Google Shape;1061;p52"/>
          <p:cNvPicPr preferRelativeResize="0"/>
          <p:nvPr/>
        </p:nvPicPr>
        <p:blipFill>
          <a:blip r:embed="rId3">
            <a:alphaModFix/>
          </a:blip>
          <a:stretch>
            <a:fillRect/>
          </a:stretch>
        </p:blipFill>
        <p:spPr>
          <a:xfrm>
            <a:off x="4590444" y="1592425"/>
            <a:ext cx="3052068" cy="1724425"/>
          </a:xfrm>
          <a:prstGeom prst="rect">
            <a:avLst/>
          </a:prstGeom>
          <a:noFill/>
          <a:ln>
            <a:noFill/>
          </a:ln>
        </p:spPr>
      </p:pic>
      <p:grpSp>
        <p:nvGrpSpPr>
          <p:cNvPr id="1062" name="Google Shape;1062;p52"/>
          <p:cNvGrpSpPr/>
          <p:nvPr/>
        </p:nvGrpSpPr>
        <p:grpSpPr>
          <a:xfrm>
            <a:off x="7089603" y="2623806"/>
            <a:ext cx="1332375" cy="1724426"/>
            <a:chOff x="4338285" y="2552085"/>
            <a:chExt cx="1202939" cy="1556763"/>
          </a:xfrm>
        </p:grpSpPr>
        <p:sp>
          <p:nvSpPr>
            <p:cNvPr id="1063" name="Google Shape;1063;p52"/>
            <p:cNvSpPr/>
            <p:nvPr/>
          </p:nvSpPr>
          <p:spPr>
            <a:xfrm>
              <a:off x="4338285" y="2552085"/>
              <a:ext cx="1202939" cy="1556763"/>
            </a:xfrm>
            <a:custGeom>
              <a:avLst/>
              <a:gdLst/>
              <a:ahLst/>
              <a:cxnLst/>
              <a:rect l="l" t="t" r="r" b="b"/>
              <a:pathLst>
                <a:path w="73766" h="95463" extrusionOk="0">
                  <a:moveTo>
                    <a:pt x="4340" y="1"/>
                  </a:moveTo>
                  <a:cubicBezTo>
                    <a:pt x="1935" y="1"/>
                    <a:pt x="0" y="1936"/>
                    <a:pt x="0" y="4340"/>
                  </a:cubicBezTo>
                  <a:lnTo>
                    <a:pt x="0" y="91123"/>
                  </a:lnTo>
                  <a:cubicBezTo>
                    <a:pt x="0" y="93527"/>
                    <a:pt x="1935" y="95462"/>
                    <a:pt x="4340" y="95462"/>
                  </a:cubicBezTo>
                  <a:lnTo>
                    <a:pt x="69426" y="95462"/>
                  </a:lnTo>
                  <a:cubicBezTo>
                    <a:pt x="71830" y="95462"/>
                    <a:pt x="73766" y="93527"/>
                    <a:pt x="73766" y="91123"/>
                  </a:cubicBezTo>
                  <a:lnTo>
                    <a:pt x="73766" y="4340"/>
                  </a:lnTo>
                  <a:cubicBezTo>
                    <a:pt x="73766" y="1936"/>
                    <a:pt x="71830" y="1"/>
                    <a:pt x="6942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52"/>
            <p:cNvSpPr/>
            <p:nvPr/>
          </p:nvSpPr>
          <p:spPr>
            <a:xfrm>
              <a:off x="4409044" y="2622860"/>
              <a:ext cx="1061423" cy="1415230"/>
            </a:xfrm>
            <a:custGeom>
              <a:avLst/>
              <a:gdLst/>
              <a:ahLst/>
              <a:cxnLst/>
              <a:rect l="l" t="t" r="r" b="b"/>
              <a:pathLst>
                <a:path w="65088" h="86784" extrusionOk="0">
                  <a:moveTo>
                    <a:pt x="1" y="0"/>
                  </a:moveTo>
                  <a:lnTo>
                    <a:pt x="1" y="34371"/>
                  </a:lnTo>
                  <a:lnTo>
                    <a:pt x="1" y="86783"/>
                  </a:lnTo>
                  <a:lnTo>
                    <a:pt x="65087" y="86783"/>
                  </a:lnTo>
                  <a:lnTo>
                    <a:pt x="65087" y="34371"/>
                  </a:lnTo>
                  <a:lnTo>
                    <a:pt x="6508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65" name="Google Shape;1065;p52"/>
          <p:cNvPicPr preferRelativeResize="0"/>
          <p:nvPr/>
        </p:nvPicPr>
        <p:blipFill rotWithShape="1">
          <a:blip r:embed="rId4">
            <a:alphaModFix/>
          </a:blip>
          <a:srcRect b="6331"/>
          <a:stretch/>
        </p:blipFill>
        <p:spPr>
          <a:xfrm>
            <a:off x="7169275" y="2708025"/>
            <a:ext cx="1173000" cy="1571100"/>
          </a:xfrm>
          <a:prstGeom prst="rect">
            <a:avLst/>
          </a:prstGeom>
          <a:noFill/>
          <a:ln>
            <a:noFill/>
          </a:ln>
        </p:spPr>
      </p:pic>
      <p:grpSp>
        <p:nvGrpSpPr>
          <p:cNvPr id="1066" name="Google Shape;1066;p52"/>
          <p:cNvGrpSpPr/>
          <p:nvPr/>
        </p:nvGrpSpPr>
        <p:grpSpPr>
          <a:xfrm>
            <a:off x="6707790" y="3580320"/>
            <a:ext cx="562386" cy="990587"/>
            <a:chOff x="4089139" y="3416366"/>
            <a:chExt cx="446516" cy="927342"/>
          </a:xfrm>
        </p:grpSpPr>
        <p:sp>
          <p:nvSpPr>
            <p:cNvPr id="1067" name="Google Shape;1067;p52"/>
            <p:cNvSpPr/>
            <p:nvPr/>
          </p:nvSpPr>
          <p:spPr>
            <a:xfrm>
              <a:off x="4089139" y="3416366"/>
              <a:ext cx="446516" cy="927342"/>
            </a:xfrm>
            <a:custGeom>
              <a:avLst/>
              <a:gdLst/>
              <a:ahLst/>
              <a:cxnLst/>
              <a:rect l="l" t="t" r="r" b="b"/>
              <a:pathLst>
                <a:path w="27381" h="56866" extrusionOk="0">
                  <a:moveTo>
                    <a:pt x="2107" y="1"/>
                  </a:moveTo>
                  <a:cubicBezTo>
                    <a:pt x="944" y="1"/>
                    <a:pt x="1" y="945"/>
                    <a:pt x="1" y="2107"/>
                  </a:cubicBezTo>
                  <a:lnTo>
                    <a:pt x="1" y="54761"/>
                  </a:lnTo>
                  <a:cubicBezTo>
                    <a:pt x="1" y="55923"/>
                    <a:pt x="944" y="56866"/>
                    <a:pt x="2107" y="56866"/>
                  </a:cubicBezTo>
                  <a:lnTo>
                    <a:pt x="25274" y="56866"/>
                  </a:lnTo>
                  <a:cubicBezTo>
                    <a:pt x="26437" y="56866"/>
                    <a:pt x="27379" y="55923"/>
                    <a:pt x="27381" y="54761"/>
                  </a:cubicBezTo>
                  <a:lnTo>
                    <a:pt x="27381" y="2107"/>
                  </a:lnTo>
                  <a:cubicBezTo>
                    <a:pt x="27381" y="945"/>
                    <a:pt x="26437" y="1"/>
                    <a:pt x="252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52"/>
            <p:cNvSpPr/>
            <p:nvPr/>
          </p:nvSpPr>
          <p:spPr>
            <a:xfrm>
              <a:off x="4276676" y="4241884"/>
              <a:ext cx="68883" cy="66257"/>
            </a:xfrm>
            <a:custGeom>
              <a:avLst/>
              <a:gdLst/>
              <a:ahLst/>
              <a:cxnLst/>
              <a:rect l="l" t="t" r="r" b="b"/>
              <a:pathLst>
                <a:path w="4224" h="4063" extrusionOk="0">
                  <a:moveTo>
                    <a:pt x="2194" y="0"/>
                  </a:moveTo>
                  <a:cubicBezTo>
                    <a:pt x="2193" y="0"/>
                    <a:pt x="2192" y="0"/>
                    <a:pt x="2191" y="0"/>
                  </a:cubicBezTo>
                  <a:cubicBezTo>
                    <a:pt x="1370" y="0"/>
                    <a:pt x="628" y="495"/>
                    <a:pt x="314" y="1254"/>
                  </a:cubicBezTo>
                  <a:cubicBezTo>
                    <a:pt x="0" y="2013"/>
                    <a:pt x="174" y="2887"/>
                    <a:pt x="755" y="3467"/>
                  </a:cubicBezTo>
                  <a:cubicBezTo>
                    <a:pt x="1143" y="3856"/>
                    <a:pt x="1663" y="4062"/>
                    <a:pt x="2192" y="4062"/>
                  </a:cubicBezTo>
                  <a:cubicBezTo>
                    <a:pt x="2454" y="4062"/>
                    <a:pt x="2717" y="4012"/>
                    <a:pt x="2968" y="3908"/>
                  </a:cubicBezTo>
                  <a:cubicBezTo>
                    <a:pt x="3728" y="3594"/>
                    <a:pt x="4222" y="2854"/>
                    <a:pt x="4223" y="2032"/>
                  </a:cubicBezTo>
                  <a:cubicBezTo>
                    <a:pt x="4223" y="911"/>
                    <a:pt x="3315" y="0"/>
                    <a:pt x="21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52"/>
            <p:cNvSpPr/>
            <p:nvPr/>
          </p:nvSpPr>
          <p:spPr>
            <a:xfrm>
              <a:off x="4267087" y="3493843"/>
              <a:ext cx="90637" cy="16813"/>
            </a:xfrm>
            <a:custGeom>
              <a:avLst/>
              <a:gdLst/>
              <a:ahLst/>
              <a:cxnLst/>
              <a:rect l="l" t="t" r="r" b="b"/>
              <a:pathLst>
                <a:path w="5558" h="1031" extrusionOk="0">
                  <a:moveTo>
                    <a:pt x="515" y="0"/>
                  </a:moveTo>
                  <a:cubicBezTo>
                    <a:pt x="231" y="0"/>
                    <a:pt x="0" y="231"/>
                    <a:pt x="0" y="515"/>
                  </a:cubicBezTo>
                  <a:cubicBezTo>
                    <a:pt x="0" y="799"/>
                    <a:pt x="231" y="1030"/>
                    <a:pt x="515" y="1030"/>
                  </a:cubicBezTo>
                  <a:lnTo>
                    <a:pt x="5044" y="1030"/>
                  </a:lnTo>
                  <a:cubicBezTo>
                    <a:pt x="5326" y="1030"/>
                    <a:pt x="5557" y="799"/>
                    <a:pt x="5557" y="515"/>
                  </a:cubicBezTo>
                  <a:cubicBezTo>
                    <a:pt x="5557" y="231"/>
                    <a:pt x="5326" y="0"/>
                    <a:pt x="504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52"/>
            <p:cNvSpPr/>
            <p:nvPr/>
          </p:nvSpPr>
          <p:spPr>
            <a:xfrm>
              <a:off x="4301496" y="3457787"/>
              <a:ext cx="21020" cy="20221"/>
            </a:xfrm>
            <a:custGeom>
              <a:avLst/>
              <a:gdLst/>
              <a:ahLst/>
              <a:cxnLst/>
              <a:rect l="l" t="t" r="r" b="b"/>
              <a:pathLst>
                <a:path w="1289" h="1240" extrusionOk="0">
                  <a:moveTo>
                    <a:pt x="669" y="0"/>
                  </a:moveTo>
                  <a:cubicBezTo>
                    <a:pt x="419" y="0"/>
                    <a:pt x="193" y="152"/>
                    <a:pt x="98" y="383"/>
                  </a:cubicBezTo>
                  <a:cubicBezTo>
                    <a:pt x="1" y="615"/>
                    <a:pt x="55" y="882"/>
                    <a:pt x="232" y="1059"/>
                  </a:cubicBezTo>
                  <a:cubicBezTo>
                    <a:pt x="350" y="1177"/>
                    <a:pt x="509" y="1239"/>
                    <a:pt x="671" y="1239"/>
                  </a:cubicBezTo>
                  <a:cubicBezTo>
                    <a:pt x="750" y="1239"/>
                    <a:pt x="830" y="1224"/>
                    <a:pt x="906" y="1193"/>
                  </a:cubicBezTo>
                  <a:cubicBezTo>
                    <a:pt x="1138" y="1096"/>
                    <a:pt x="1289" y="871"/>
                    <a:pt x="1289" y="620"/>
                  </a:cubicBezTo>
                  <a:cubicBezTo>
                    <a:pt x="1289" y="279"/>
                    <a:pt x="1012" y="0"/>
                    <a:pt x="6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071" name="Google Shape;1071;p52"/>
          <p:cNvPicPr preferRelativeResize="0"/>
          <p:nvPr/>
        </p:nvPicPr>
        <p:blipFill rotWithShape="1">
          <a:blip r:embed="rId5">
            <a:alphaModFix/>
          </a:blip>
          <a:srcRect r="3306"/>
          <a:stretch/>
        </p:blipFill>
        <p:spPr>
          <a:xfrm>
            <a:off x="6758888" y="3628463"/>
            <a:ext cx="460200" cy="894300"/>
          </a:xfrm>
          <a:prstGeom prst="rect">
            <a:avLst/>
          </a:prstGeom>
          <a:noFill/>
          <a:ln>
            <a:noFill/>
          </a:ln>
        </p:spPr>
      </p:pic>
      <p:sp>
        <p:nvSpPr>
          <p:cNvPr id="1072" name="Google Shape;1072;p52"/>
          <p:cNvSpPr txBox="1">
            <a:spLocks noGrp="1"/>
          </p:cNvSpPr>
          <p:nvPr>
            <p:ph type="subTitle" idx="1"/>
          </p:nvPr>
        </p:nvSpPr>
        <p:spPr>
          <a:xfrm>
            <a:off x="713225" y="2223975"/>
            <a:ext cx="3249300" cy="1724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You can replace the images on the screens with your own work. Just delete these, add yours and and place them in the center of the respective device</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076"/>
        <p:cNvGrpSpPr/>
        <p:nvPr/>
      </p:nvGrpSpPr>
      <p:grpSpPr>
        <a:xfrm>
          <a:off x="0" y="0"/>
          <a:ext cx="0" cy="0"/>
          <a:chOff x="0" y="0"/>
          <a:chExt cx="0" cy="0"/>
        </a:xfrm>
      </p:grpSpPr>
      <p:sp>
        <p:nvSpPr>
          <p:cNvPr id="1077" name="Google Shape;1077;p53"/>
          <p:cNvSpPr txBox="1">
            <a:spLocks noGrp="1"/>
          </p:cNvSpPr>
          <p:nvPr>
            <p:ph type="title"/>
          </p:nvPr>
        </p:nvSpPr>
        <p:spPr>
          <a:xfrm>
            <a:off x="713225" y="539500"/>
            <a:ext cx="7717800" cy="66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IS A MAP</a:t>
            </a:r>
            <a:endParaRPr/>
          </a:p>
        </p:txBody>
      </p:sp>
      <p:grpSp>
        <p:nvGrpSpPr>
          <p:cNvPr id="1078" name="Google Shape;1078;p53"/>
          <p:cNvGrpSpPr/>
          <p:nvPr/>
        </p:nvGrpSpPr>
        <p:grpSpPr>
          <a:xfrm>
            <a:off x="3270728" y="1490445"/>
            <a:ext cx="5389375" cy="2871117"/>
            <a:chOff x="233350" y="949250"/>
            <a:chExt cx="7137300" cy="3802300"/>
          </a:xfrm>
        </p:grpSpPr>
        <p:sp>
          <p:nvSpPr>
            <p:cNvPr id="1079" name="Google Shape;1079;p53"/>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3"/>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53"/>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53"/>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53"/>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53"/>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53"/>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3"/>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53"/>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53"/>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53"/>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53"/>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53"/>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53"/>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53"/>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53"/>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3"/>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3"/>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53"/>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53"/>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53"/>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53"/>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3"/>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53"/>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53"/>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3"/>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3"/>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3"/>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53"/>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53"/>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3"/>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53"/>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53"/>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53"/>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53"/>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53"/>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53"/>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53"/>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53"/>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53"/>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53"/>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53"/>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53"/>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53"/>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53"/>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53"/>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53"/>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53"/>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53"/>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53"/>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53"/>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0" name="Google Shape;1130;p53"/>
          <p:cNvSpPr/>
          <p:nvPr/>
        </p:nvSpPr>
        <p:spPr>
          <a:xfrm>
            <a:off x="3778700" y="2039075"/>
            <a:ext cx="103500" cy="10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53"/>
          <p:cNvSpPr/>
          <p:nvPr/>
        </p:nvSpPr>
        <p:spPr>
          <a:xfrm>
            <a:off x="4548497" y="3841905"/>
            <a:ext cx="103500" cy="10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53"/>
          <p:cNvSpPr/>
          <p:nvPr/>
        </p:nvSpPr>
        <p:spPr>
          <a:xfrm>
            <a:off x="4676959" y="3403456"/>
            <a:ext cx="103500" cy="10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53"/>
          <p:cNvSpPr/>
          <p:nvPr/>
        </p:nvSpPr>
        <p:spPr>
          <a:xfrm>
            <a:off x="5824260" y="2794889"/>
            <a:ext cx="103500" cy="10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3"/>
          <p:cNvSpPr/>
          <p:nvPr/>
        </p:nvSpPr>
        <p:spPr>
          <a:xfrm>
            <a:off x="5722952" y="2115275"/>
            <a:ext cx="103500" cy="10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3"/>
          <p:cNvSpPr/>
          <p:nvPr/>
        </p:nvSpPr>
        <p:spPr>
          <a:xfrm>
            <a:off x="7387595" y="2142593"/>
            <a:ext cx="103500" cy="10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53"/>
          <p:cNvSpPr/>
          <p:nvPr/>
        </p:nvSpPr>
        <p:spPr>
          <a:xfrm>
            <a:off x="8124754" y="3845695"/>
            <a:ext cx="103500" cy="10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3"/>
          <p:cNvSpPr/>
          <p:nvPr/>
        </p:nvSpPr>
        <p:spPr>
          <a:xfrm>
            <a:off x="7976248" y="3555849"/>
            <a:ext cx="103500" cy="10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3"/>
          <p:cNvSpPr txBox="1">
            <a:spLocks noGrp="1"/>
          </p:cNvSpPr>
          <p:nvPr>
            <p:ph type="body" idx="4294967295"/>
          </p:nvPr>
        </p:nvSpPr>
        <p:spPr>
          <a:xfrm>
            <a:off x="941825" y="2038975"/>
            <a:ext cx="2328900" cy="6609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
              <a:t>Mercury is the closest planet to the Sun</a:t>
            </a:r>
            <a:endParaRPr/>
          </a:p>
        </p:txBody>
      </p:sp>
      <p:sp>
        <p:nvSpPr>
          <p:cNvPr id="1139" name="Google Shape;1139;p53"/>
          <p:cNvSpPr txBox="1">
            <a:spLocks noGrp="1"/>
          </p:cNvSpPr>
          <p:nvPr>
            <p:ph type="title" idx="4294967295"/>
          </p:nvPr>
        </p:nvSpPr>
        <p:spPr>
          <a:xfrm>
            <a:off x="941825" y="1567925"/>
            <a:ext cx="2328900" cy="42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solidFill>
                  <a:schemeClr val="dk2"/>
                </a:solidFill>
              </a:rPr>
              <a:t>mercury</a:t>
            </a:r>
            <a:endParaRPr sz="2400">
              <a:solidFill>
                <a:schemeClr val="dk2"/>
              </a:solidFill>
            </a:endParaRPr>
          </a:p>
        </p:txBody>
      </p:sp>
      <p:sp>
        <p:nvSpPr>
          <p:cNvPr id="1140" name="Google Shape;1140;p53"/>
          <p:cNvSpPr txBox="1">
            <a:spLocks noGrp="1"/>
          </p:cNvSpPr>
          <p:nvPr>
            <p:ph type="body" idx="4294967295"/>
          </p:nvPr>
        </p:nvSpPr>
        <p:spPr>
          <a:xfrm>
            <a:off x="941825" y="3486775"/>
            <a:ext cx="2328900" cy="660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lt1"/>
                </a:solidFill>
              </a:rPr>
              <a:t>Despite being red, Mars is a cold place</a:t>
            </a:r>
            <a:endParaRPr/>
          </a:p>
        </p:txBody>
      </p:sp>
      <p:sp>
        <p:nvSpPr>
          <p:cNvPr id="1141" name="Google Shape;1141;p53"/>
          <p:cNvSpPr txBox="1">
            <a:spLocks noGrp="1"/>
          </p:cNvSpPr>
          <p:nvPr>
            <p:ph type="title" idx="4294967295"/>
          </p:nvPr>
        </p:nvSpPr>
        <p:spPr>
          <a:xfrm>
            <a:off x="941825" y="3015725"/>
            <a:ext cx="2328900" cy="42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400">
                <a:solidFill>
                  <a:schemeClr val="lt2"/>
                </a:solidFill>
              </a:rPr>
              <a:t>mars</a:t>
            </a:r>
            <a:endParaRPr sz="2400">
              <a:solidFill>
                <a:schemeClr val="lt2"/>
              </a:solidFill>
            </a:endParaRPr>
          </a:p>
        </p:txBody>
      </p:sp>
      <p:sp>
        <p:nvSpPr>
          <p:cNvPr id="1142" name="Google Shape;1142;p53"/>
          <p:cNvSpPr/>
          <p:nvPr/>
        </p:nvSpPr>
        <p:spPr>
          <a:xfrm>
            <a:off x="713225" y="1739675"/>
            <a:ext cx="228600" cy="210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3"/>
          <p:cNvSpPr/>
          <p:nvPr/>
        </p:nvSpPr>
        <p:spPr>
          <a:xfrm>
            <a:off x="713225" y="3185375"/>
            <a:ext cx="228600" cy="210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147"/>
        <p:cNvGrpSpPr/>
        <p:nvPr/>
      </p:nvGrpSpPr>
      <p:grpSpPr>
        <a:xfrm>
          <a:off x="0" y="0"/>
          <a:ext cx="0" cy="0"/>
          <a:chOff x="0" y="0"/>
          <a:chExt cx="0" cy="0"/>
        </a:xfrm>
      </p:grpSpPr>
      <p:sp>
        <p:nvSpPr>
          <p:cNvPr id="1148" name="Google Shape;1148;p54"/>
          <p:cNvSpPr txBox="1">
            <a:spLocks noGrp="1"/>
          </p:cNvSpPr>
          <p:nvPr>
            <p:ph type="title"/>
          </p:nvPr>
        </p:nvSpPr>
        <p:spPr>
          <a:xfrm>
            <a:off x="713225" y="539500"/>
            <a:ext cx="7717800" cy="63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REVIEWS</a:t>
            </a:r>
            <a:endParaRPr/>
          </a:p>
        </p:txBody>
      </p:sp>
      <p:sp>
        <p:nvSpPr>
          <p:cNvPr id="1149" name="Google Shape;1149;p54"/>
          <p:cNvSpPr txBox="1">
            <a:spLocks noGrp="1"/>
          </p:cNvSpPr>
          <p:nvPr>
            <p:ph type="title" idx="2"/>
          </p:nvPr>
        </p:nvSpPr>
        <p:spPr>
          <a:xfrm>
            <a:off x="703944" y="2942150"/>
            <a:ext cx="2462400" cy="60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jupiter</a:t>
            </a:r>
            <a:endParaRPr/>
          </a:p>
        </p:txBody>
      </p:sp>
      <p:sp>
        <p:nvSpPr>
          <p:cNvPr id="1150" name="Google Shape;1150;p54"/>
          <p:cNvSpPr txBox="1">
            <a:spLocks noGrp="1"/>
          </p:cNvSpPr>
          <p:nvPr>
            <p:ph type="title" idx="3"/>
          </p:nvPr>
        </p:nvSpPr>
        <p:spPr>
          <a:xfrm>
            <a:off x="3348900" y="2942150"/>
            <a:ext cx="2446200" cy="60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a:t>
            </a:r>
            <a:endParaRPr/>
          </a:p>
        </p:txBody>
      </p:sp>
      <p:sp>
        <p:nvSpPr>
          <p:cNvPr id="1151" name="Google Shape;1151;p54"/>
          <p:cNvSpPr txBox="1">
            <a:spLocks noGrp="1"/>
          </p:cNvSpPr>
          <p:nvPr>
            <p:ph type="title" idx="4"/>
          </p:nvPr>
        </p:nvSpPr>
        <p:spPr>
          <a:xfrm>
            <a:off x="5976788" y="2942150"/>
            <a:ext cx="2463300" cy="60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neptune</a:t>
            </a:r>
            <a:endParaRPr/>
          </a:p>
        </p:txBody>
      </p:sp>
      <p:sp>
        <p:nvSpPr>
          <p:cNvPr id="1152" name="Google Shape;1152;p54"/>
          <p:cNvSpPr txBox="1">
            <a:spLocks noGrp="1"/>
          </p:cNvSpPr>
          <p:nvPr>
            <p:ph type="subTitle" idx="1"/>
          </p:nvPr>
        </p:nvSpPr>
        <p:spPr>
          <a:xfrm>
            <a:off x="702963" y="3439200"/>
            <a:ext cx="2462400" cy="639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It’s the biggest planet in the Solar System</a:t>
            </a:r>
            <a:endParaRPr/>
          </a:p>
        </p:txBody>
      </p:sp>
      <p:sp>
        <p:nvSpPr>
          <p:cNvPr id="1153" name="Google Shape;1153;p54"/>
          <p:cNvSpPr txBox="1">
            <a:spLocks noGrp="1"/>
          </p:cNvSpPr>
          <p:nvPr>
            <p:ph type="subTitle" idx="5"/>
          </p:nvPr>
        </p:nvSpPr>
        <p:spPr>
          <a:xfrm>
            <a:off x="3340350" y="3439200"/>
            <a:ext cx="2463300" cy="639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Saturn is a gas giant and has several rings</a:t>
            </a:r>
            <a:endParaRPr/>
          </a:p>
        </p:txBody>
      </p:sp>
      <p:sp>
        <p:nvSpPr>
          <p:cNvPr id="1154" name="Google Shape;1154;p54"/>
          <p:cNvSpPr txBox="1">
            <a:spLocks noGrp="1"/>
          </p:cNvSpPr>
          <p:nvPr>
            <p:ph type="subTitle" idx="6"/>
          </p:nvPr>
        </p:nvSpPr>
        <p:spPr>
          <a:xfrm>
            <a:off x="5977745" y="3439200"/>
            <a:ext cx="2463300" cy="639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It’s the farthest planet from the Sun</a:t>
            </a:r>
            <a:endParaRPr/>
          </a:p>
        </p:txBody>
      </p:sp>
      <p:sp>
        <p:nvSpPr>
          <p:cNvPr id="1155" name="Google Shape;1155;p54"/>
          <p:cNvSpPr txBox="1">
            <a:spLocks noGrp="1"/>
          </p:cNvSpPr>
          <p:nvPr>
            <p:ph type="title" idx="7"/>
          </p:nvPr>
        </p:nvSpPr>
        <p:spPr>
          <a:xfrm>
            <a:off x="703944" y="1570550"/>
            <a:ext cx="2462400" cy="60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a:t>
            </a:r>
            <a:endParaRPr/>
          </a:p>
        </p:txBody>
      </p:sp>
      <p:sp>
        <p:nvSpPr>
          <p:cNvPr id="1156" name="Google Shape;1156;p54"/>
          <p:cNvSpPr txBox="1">
            <a:spLocks noGrp="1"/>
          </p:cNvSpPr>
          <p:nvPr>
            <p:ph type="title" idx="8"/>
          </p:nvPr>
        </p:nvSpPr>
        <p:spPr>
          <a:xfrm>
            <a:off x="3340350" y="1570550"/>
            <a:ext cx="2463300" cy="60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a:t>
            </a:r>
            <a:endParaRPr/>
          </a:p>
        </p:txBody>
      </p:sp>
      <p:sp>
        <p:nvSpPr>
          <p:cNvPr id="1157" name="Google Shape;1157;p54"/>
          <p:cNvSpPr txBox="1">
            <a:spLocks noGrp="1"/>
          </p:cNvSpPr>
          <p:nvPr>
            <p:ph type="title" idx="9"/>
          </p:nvPr>
        </p:nvSpPr>
        <p:spPr>
          <a:xfrm>
            <a:off x="5976788" y="1570550"/>
            <a:ext cx="2463300" cy="60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mars</a:t>
            </a:r>
            <a:endParaRPr/>
          </a:p>
        </p:txBody>
      </p:sp>
      <p:sp>
        <p:nvSpPr>
          <p:cNvPr id="1158" name="Google Shape;1158;p54"/>
          <p:cNvSpPr txBox="1">
            <a:spLocks noGrp="1"/>
          </p:cNvSpPr>
          <p:nvPr>
            <p:ph type="subTitle" idx="13"/>
          </p:nvPr>
        </p:nvSpPr>
        <p:spPr>
          <a:xfrm>
            <a:off x="702963" y="2067600"/>
            <a:ext cx="2462400" cy="639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It’s the smallest planet in the Solar System</a:t>
            </a:r>
            <a:endParaRPr/>
          </a:p>
        </p:txBody>
      </p:sp>
      <p:sp>
        <p:nvSpPr>
          <p:cNvPr id="1159" name="Google Shape;1159;p54"/>
          <p:cNvSpPr txBox="1">
            <a:spLocks noGrp="1"/>
          </p:cNvSpPr>
          <p:nvPr>
            <p:ph type="subTitle" idx="14"/>
          </p:nvPr>
        </p:nvSpPr>
        <p:spPr>
          <a:xfrm>
            <a:off x="3340350" y="2067600"/>
            <a:ext cx="2463300" cy="639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It’s the second planet from the Sun</a:t>
            </a:r>
            <a:endParaRPr/>
          </a:p>
        </p:txBody>
      </p:sp>
      <p:sp>
        <p:nvSpPr>
          <p:cNvPr id="1160" name="Google Shape;1160;p54"/>
          <p:cNvSpPr txBox="1">
            <a:spLocks noGrp="1"/>
          </p:cNvSpPr>
          <p:nvPr>
            <p:ph type="subTitle" idx="15"/>
          </p:nvPr>
        </p:nvSpPr>
        <p:spPr>
          <a:xfrm>
            <a:off x="5977745" y="2067600"/>
            <a:ext cx="2463300" cy="639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Despite being red, Mars is a cold place</a:t>
            </a:r>
            <a:endParaRPr/>
          </a:p>
        </p:txBody>
      </p:sp>
      <p:grpSp>
        <p:nvGrpSpPr>
          <p:cNvPr id="1161" name="Google Shape;1161;p54"/>
          <p:cNvGrpSpPr/>
          <p:nvPr/>
        </p:nvGrpSpPr>
        <p:grpSpPr>
          <a:xfrm>
            <a:off x="8666262" y="4429118"/>
            <a:ext cx="965013" cy="988715"/>
            <a:chOff x="4982125" y="3190650"/>
            <a:chExt cx="1217375" cy="1247275"/>
          </a:xfrm>
        </p:grpSpPr>
        <p:sp>
          <p:nvSpPr>
            <p:cNvPr id="1162" name="Google Shape;1162;p54"/>
            <p:cNvSpPr/>
            <p:nvPr/>
          </p:nvSpPr>
          <p:spPr>
            <a:xfrm>
              <a:off x="5193375" y="3190650"/>
              <a:ext cx="722675" cy="1247275"/>
            </a:xfrm>
            <a:custGeom>
              <a:avLst/>
              <a:gdLst/>
              <a:ahLst/>
              <a:cxnLst/>
              <a:rect l="l" t="t" r="r" b="b"/>
              <a:pathLst>
                <a:path w="28907" h="49891" extrusionOk="0">
                  <a:moveTo>
                    <a:pt x="4006" y="0"/>
                  </a:moveTo>
                  <a:cubicBezTo>
                    <a:pt x="2688" y="0"/>
                    <a:pt x="1350" y="105"/>
                    <a:pt x="0" y="321"/>
                  </a:cubicBezTo>
                  <a:lnTo>
                    <a:pt x="0" y="49562"/>
                  </a:lnTo>
                  <a:cubicBezTo>
                    <a:pt x="1364" y="49783"/>
                    <a:pt x="2716" y="49890"/>
                    <a:pt x="4048" y="49890"/>
                  </a:cubicBezTo>
                  <a:cubicBezTo>
                    <a:pt x="17527" y="49890"/>
                    <a:pt x="28907" y="38939"/>
                    <a:pt x="28907" y="24942"/>
                  </a:cubicBezTo>
                  <a:cubicBezTo>
                    <a:pt x="28907" y="10957"/>
                    <a:pt x="17503" y="0"/>
                    <a:pt x="4006" y="0"/>
                  </a:cubicBezTo>
                  <a:close/>
                </a:path>
              </a:pathLst>
            </a:custGeom>
            <a:solidFill>
              <a:srgbClr val="AB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4"/>
            <p:cNvSpPr/>
            <p:nvPr/>
          </p:nvSpPr>
          <p:spPr>
            <a:xfrm>
              <a:off x="4982125" y="3526941"/>
              <a:ext cx="1092750" cy="38025"/>
            </a:xfrm>
            <a:custGeom>
              <a:avLst/>
              <a:gdLst/>
              <a:ahLst/>
              <a:cxnLst/>
              <a:rect l="l" t="t" r="r" b="b"/>
              <a:pathLst>
                <a:path w="43710" h="1521" extrusionOk="0">
                  <a:moveTo>
                    <a:pt x="0" y="0"/>
                  </a:moveTo>
                  <a:lnTo>
                    <a:pt x="0" y="1520"/>
                  </a:lnTo>
                  <a:lnTo>
                    <a:pt x="43709" y="1520"/>
                  </a:lnTo>
                  <a:lnTo>
                    <a:pt x="43709" y="0"/>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4"/>
            <p:cNvSpPr/>
            <p:nvPr/>
          </p:nvSpPr>
          <p:spPr>
            <a:xfrm>
              <a:off x="5439575" y="3694866"/>
              <a:ext cx="759925" cy="38025"/>
            </a:xfrm>
            <a:custGeom>
              <a:avLst/>
              <a:gdLst/>
              <a:ahLst/>
              <a:cxnLst/>
              <a:rect l="l" t="t" r="r" b="b"/>
              <a:pathLst>
                <a:path w="30397" h="1521" extrusionOk="0">
                  <a:moveTo>
                    <a:pt x="1" y="1"/>
                  </a:moveTo>
                  <a:lnTo>
                    <a:pt x="1" y="1521"/>
                  </a:lnTo>
                  <a:lnTo>
                    <a:pt x="30396" y="1521"/>
                  </a:lnTo>
                  <a:lnTo>
                    <a:pt x="30396"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5" name="Google Shape;1165;p54"/>
          <p:cNvSpPr/>
          <p:nvPr/>
        </p:nvSpPr>
        <p:spPr>
          <a:xfrm rot="10800000">
            <a:off x="-153465" y="4203652"/>
            <a:ext cx="675268" cy="1165454"/>
          </a:xfrm>
          <a:custGeom>
            <a:avLst/>
            <a:gdLst/>
            <a:ahLst/>
            <a:cxnLst/>
            <a:rect l="l" t="t" r="r" b="b"/>
            <a:pathLst>
              <a:path w="28907" h="49891" extrusionOk="0">
                <a:moveTo>
                  <a:pt x="4006" y="0"/>
                </a:moveTo>
                <a:cubicBezTo>
                  <a:pt x="2688" y="0"/>
                  <a:pt x="1350" y="105"/>
                  <a:pt x="0" y="321"/>
                </a:cubicBezTo>
                <a:lnTo>
                  <a:pt x="0" y="49562"/>
                </a:lnTo>
                <a:cubicBezTo>
                  <a:pt x="1364" y="49783"/>
                  <a:pt x="2716" y="49890"/>
                  <a:pt x="4048" y="49890"/>
                </a:cubicBezTo>
                <a:cubicBezTo>
                  <a:pt x="17527" y="49890"/>
                  <a:pt x="28907" y="38939"/>
                  <a:pt x="28907" y="24942"/>
                </a:cubicBezTo>
                <a:cubicBezTo>
                  <a:pt x="28907" y="10957"/>
                  <a:pt x="17503" y="0"/>
                  <a:pt x="4006" y="0"/>
                </a:cubicBezTo>
                <a:close/>
              </a:path>
            </a:pathLst>
          </a:custGeom>
          <a:solidFill>
            <a:srgbClr val="AB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4"/>
          <p:cNvSpPr/>
          <p:nvPr/>
        </p:nvSpPr>
        <p:spPr>
          <a:xfrm>
            <a:off x="-33150" y="4767150"/>
            <a:ext cx="815400" cy="107150"/>
          </a:xfrm>
          <a:custGeom>
            <a:avLst/>
            <a:gdLst/>
            <a:ahLst/>
            <a:cxnLst/>
            <a:rect l="l" t="t" r="r" b="b"/>
            <a:pathLst>
              <a:path w="32616" h="4286" extrusionOk="0">
                <a:moveTo>
                  <a:pt x="8299" y="0"/>
                </a:moveTo>
                <a:lnTo>
                  <a:pt x="4317" y="3100"/>
                </a:lnTo>
                <a:lnTo>
                  <a:pt x="578" y="213"/>
                </a:lnTo>
                <a:lnTo>
                  <a:pt x="1" y="973"/>
                </a:lnTo>
                <a:lnTo>
                  <a:pt x="4317" y="4286"/>
                </a:lnTo>
                <a:lnTo>
                  <a:pt x="8299" y="1185"/>
                </a:lnTo>
                <a:lnTo>
                  <a:pt x="12311" y="4286"/>
                </a:lnTo>
                <a:lnTo>
                  <a:pt x="16323" y="1185"/>
                </a:lnTo>
                <a:lnTo>
                  <a:pt x="20335" y="4286"/>
                </a:lnTo>
                <a:lnTo>
                  <a:pt x="24317" y="1185"/>
                </a:lnTo>
                <a:lnTo>
                  <a:pt x="28329" y="4286"/>
                </a:lnTo>
                <a:lnTo>
                  <a:pt x="32615" y="973"/>
                </a:lnTo>
                <a:lnTo>
                  <a:pt x="32038" y="213"/>
                </a:lnTo>
                <a:lnTo>
                  <a:pt x="28329" y="3100"/>
                </a:lnTo>
                <a:lnTo>
                  <a:pt x="24317" y="0"/>
                </a:lnTo>
                <a:lnTo>
                  <a:pt x="20335" y="3100"/>
                </a:lnTo>
                <a:lnTo>
                  <a:pt x="16323" y="0"/>
                </a:lnTo>
                <a:lnTo>
                  <a:pt x="12311" y="3100"/>
                </a:lnTo>
                <a:lnTo>
                  <a:pt x="829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170"/>
        <p:cNvGrpSpPr/>
        <p:nvPr/>
      </p:nvGrpSpPr>
      <p:grpSpPr>
        <a:xfrm>
          <a:off x="0" y="0"/>
          <a:ext cx="0" cy="0"/>
          <a:chOff x="0" y="0"/>
          <a:chExt cx="0" cy="0"/>
        </a:xfrm>
      </p:grpSpPr>
      <p:sp>
        <p:nvSpPr>
          <p:cNvPr id="1171" name="Google Shape;1171;p55"/>
          <p:cNvSpPr txBox="1">
            <a:spLocks noGrp="1"/>
          </p:cNvSpPr>
          <p:nvPr>
            <p:ph type="title"/>
          </p:nvPr>
        </p:nvSpPr>
        <p:spPr>
          <a:xfrm>
            <a:off x="713225" y="539500"/>
            <a:ext cx="7717800" cy="660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TIMELINE</a:t>
            </a:r>
            <a:endParaRPr/>
          </a:p>
        </p:txBody>
      </p:sp>
      <p:sp>
        <p:nvSpPr>
          <p:cNvPr id="1172" name="Google Shape;1172;p55"/>
          <p:cNvSpPr/>
          <p:nvPr/>
        </p:nvSpPr>
        <p:spPr>
          <a:xfrm>
            <a:off x="7256775" y="2586046"/>
            <a:ext cx="414900" cy="414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5"/>
          <p:cNvSpPr txBox="1"/>
          <p:nvPr/>
        </p:nvSpPr>
        <p:spPr>
          <a:xfrm>
            <a:off x="751063" y="3175200"/>
            <a:ext cx="1857900" cy="74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chemeClr val="lt1"/>
                </a:solidFill>
                <a:latin typeface="Nunito"/>
                <a:ea typeface="Nunito"/>
                <a:cs typeface="Nunito"/>
                <a:sym typeface="Nunito"/>
              </a:rPr>
              <a:t>Venus is the second planet </a:t>
            </a:r>
            <a:endParaRPr sz="1600">
              <a:solidFill>
                <a:schemeClr val="lt1"/>
              </a:solidFill>
              <a:latin typeface="Nunito"/>
              <a:ea typeface="Nunito"/>
              <a:cs typeface="Nunito"/>
              <a:sym typeface="Nunito"/>
            </a:endParaRPr>
          </a:p>
        </p:txBody>
      </p:sp>
      <p:sp>
        <p:nvSpPr>
          <p:cNvPr id="1174" name="Google Shape;1174;p55"/>
          <p:cNvSpPr txBox="1"/>
          <p:nvPr/>
        </p:nvSpPr>
        <p:spPr>
          <a:xfrm>
            <a:off x="4595500" y="3175100"/>
            <a:ext cx="1857900" cy="7470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chemeClr val="lt1"/>
                </a:solidFill>
                <a:latin typeface="Nunito"/>
                <a:ea typeface="Nunito"/>
                <a:cs typeface="Nunito"/>
                <a:sym typeface="Nunito"/>
              </a:rPr>
              <a:t>Saturn is a total gas giant</a:t>
            </a:r>
            <a:endParaRPr sz="1600">
              <a:solidFill>
                <a:schemeClr val="lt1"/>
              </a:solidFill>
              <a:latin typeface="Nunito"/>
              <a:ea typeface="Nunito"/>
              <a:cs typeface="Nunito"/>
              <a:sym typeface="Nunito"/>
            </a:endParaRPr>
          </a:p>
        </p:txBody>
      </p:sp>
      <p:sp>
        <p:nvSpPr>
          <p:cNvPr id="1175" name="Google Shape;1175;p55"/>
          <p:cNvSpPr txBox="1"/>
          <p:nvPr/>
        </p:nvSpPr>
        <p:spPr>
          <a:xfrm>
            <a:off x="2673288" y="1740900"/>
            <a:ext cx="1857900" cy="512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chemeClr val="lt1"/>
                </a:solidFill>
                <a:latin typeface="Nunito"/>
                <a:ea typeface="Nunito"/>
                <a:cs typeface="Nunito"/>
                <a:sym typeface="Nunito"/>
              </a:rPr>
              <a:t>Despite being red, Mars is very cold</a:t>
            </a:r>
            <a:endParaRPr sz="1600">
              <a:solidFill>
                <a:schemeClr val="lt1"/>
              </a:solidFill>
              <a:latin typeface="Nunito"/>
              <a:ea typeface="Nunito"/>
              <a:cs typeface="Nunito"/>
              <a:sym typeface="Nunito"/>
            </a:endParaRPr>
          </a:p>
        </p:txBody>
      </p:sp>
      <p:sp>
        <p:nvSpPr>
          <p:cNvPr id="1176" name="Google Shape;1176;p55"/>
          <p:cNvSpPr txBox="1"/>
          <p:nvPr/>
        </p:nvSpPr>
        <p:spPr>
          <a:xfrm>
            <a:off x="6535275" y="1740900"/>
            <a:ext cx="1857900" cy="512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600">
                <a:solidFill>
                  <a:schemeClr val="lt1"/>
                </a:solidFill>
                <a:latin typeface="Nunito"/>
                <a:ea typeface="Nunito"/>
                <a:cs typeface="Nunito"/>
                <a:sym typeface="Nunito"/>
              </a:rPr>
              <a:t>Jupiter is the biggest planet </a:t>
            </a:r>
            <a:endParaRPr sz="1600">
              <a:solidFill>
                <a:schemeClr val="lt1"/>
              </a:solidFill>
              <a:latin typeface="Nunito"/>
              <a:ea typeface="Nunito"/>
              <a:cs typeface="Nunito"/>
              <a:sym typeface="Nunito"/>
            </a:endParaRPr>
          </a:p>
        </p:txBody>
      </p:sp>
      <p:sp>
        <p:nvSpPr>
          <p:cNvPr id="1177" name="Google Shape;1177;p55"/>
          <p:cNvSpPr txBox="1"/>
          <p:nvPr/>
        </p:nvSpPr>
        <p:spPr>
          <a:xfrm>
            <a:off x="768613" y="1890588"/>
            <a:ext cx="1822800" cy="362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chemeClr val="lt2"/>
                </a:solidFill>
                <a:latin typeface="Bebas Neue"/>
                <a:ea typeface="Bebas Neue"/>
                <a:cs typeface="Bebas Neue"/>
                <a:sym typeface="Bebas Neue"/>
              </a:rPr>
              <a:t>2002</a:t>
            </a:r>
            <a:endParaRPr sz="2600">
              <a:solidFill>
                <a:schemeClr val="dk2"/>
              </a:solidFill>
              <a:latin typeface="Bebas Neue"/>
              <a:ea typeface="Bebas Neue"/>
              <a:cs typeface="Bebas Neue"/>
              <a:sym typeface="Bebas Neue"/>
            </a:endParaRPr>
          </a:p>
        </p:txBody>
      </p:sp>
      <p:sp>
        <p:nvSpPr>
          <p:cNvPr id="1178" name="Google Shape;1178;p55"/>
          <p:cNvSpPr txBox="1"/>
          <p:nvPr/>
        </p:nvSpPr>
        <p:spPr>
          <a:xfrm>
            <a:off x="2690838" y="3323319"/>
            <a:ext cx="1822800" cy="362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chemeClr val="lt2"/>
                </a:solidFill>
                <a:latin typeface="Bebas Neue"/>
                <a:ea typeface="Bebas Neue"/>
                <a:cs typeface="Bebas Neue"/>
                <a:sym typeface="Bebas Neue"/>
              </a:rPr>
              <a:t>2003</a:t>
            </a:r>
            <a:endParaRPr sz="2600">
              <a:solidFill>
                <a:schemeClr val="dk2"/>
              </a:solidFill>
              <a:latin typeface="Bebas Neue"/>
              <a:ea typeface="Bebas Neue"/>
              <a:cs typeface="Bebas Neue"/>
              <a:sym typeface="Bebas Neue"/>
            </a:endParaRPr>
          </a:p>
        </p:txBody>
      </p:sp>
      <p:sp>
        <p:nvSpPr>
          <p:cNvPr id="1179" name="Google Shape;1179;p55"/>
          <p:cNvSpPr txBox="1"/>
          <p:nvPr/>
        </p:nvSpPr>
        <p:spPr>
          <a:xfrm>
            <a:off x="4613050" y="1890588"/>
            <a:ext cx="1822800" cy="362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chemeClr val="lt2"/>
                </a:solidFill>
                <a:latin typeface="Bebas Neue"/>
                <a:ea typeface="Bebas Neue"/>
                <a:cs typeface="Bebas Neue"/>
                <a:sym typeface="Bebas Neue"/>
              </a:rPr>
              <a:t>2004</a:t>
            </a:r>
            <a:endParaRPr sz="2600">
              <a:solidFill>
                <a:schemeClr val="dk2"/>
              </a:solidFill>
              <a:latin typeface="Bebas Neue"/>
              <a:ea typeface="Bebas Neue"/>
              <a:cs typeface="Bebas Neue"/>
              <a:sym typeface="Bebas Neue"/>
            </a:endParaRPr>
          </a:p>
        </p:txBody>
      </p:sp>
      <p:sp>
        <p:nvSpPr>
          <p:cNvPr id="1180" name="Google Shape;1180;p55"/>
          <p:cNvSpPr txBox="1"/>
          <p:nvPr/>
        </p:nvSpPr>
        <p:spPr>
          <a:xfrm>
            <a:off x="6552825" y="3323319"/>
            <a:ext cx="1822800" cy="3624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chemeClr val="lt2"/>
                </a:solidFill>
                <a:latin typeface="Bebas Neue"/>
                <a:ea typeface="Bebas Neue"/>
                <a:cs typeface="Bebas Neue"/>
                <a:sym typeface="Bebas Neue"/>
              </a:rPr>
              <a:t>2005</a:t>
            </a:r>
            <a:endParaRPr sz="2400" b="1">
              <a:solidFill>
                <a:schemeClr val="lt2"/>
              </a:solidFill>
              <a:latin typeface="Cabin"/>
              <a:ea typeface="Cabin"/>
              <a:cs typeface="Cabin"/>
              <a:sym typeface="Cabin"/>
            </a:endParaRPr>
          </a:p>
        </p:txBody>
      </p:sp>
      <p:cxnSp>
        <p:nvCxnSpPr>
          <p:cNvPr id="1181" name="Google Shape;1181;p55"/>
          <p:cNvCxnSpPr>
            <a:stCxn id="1182" idx="6"/>
            <a:endCxn id="1183" idx="2"/>
          </p:cNvCxnSpPr>
          <p:nvPr/>
        </p:nvCxnSpPr>
        <p:spPr>
          <a:xfrm>
            <a:off x="1887463" y="2793496"/>
            <a:ext cx="1507200" cy="0"/>
          </a:xfrm>
          <a:prstGeom prst="straightConnector1">
            <a:avLst/>
          </a:prstGeom>
          <a:noFill/>
          <a:ln w="19050" cap="flat" cmpd="sng">
            <a:solidFill>
              <a:schemeClr val="lt1"/>
            </a:solidFill>
            <a:prstDash val="dot"/>
            <a:round/>
            <a:headEnd type="none" w="med" len="med"/>
            <a:tailEnd type="none" w="med" len="med"/>
          </a:ln>
        </p:spPr>
      </p:cxnSp>
      <p:cxnSp>
        <p:nvCxnSpPr>
          <p:cNvPr id="1184" name="Google Shape;1184;p55"/>
          <p:cNvCxnSpPr>
            <a:stCxn id="1183" idx="6"/>
            <a:endCxn id="1185" idx="2"/>
          </p:cNvCxnSpPr>
          <p:nvPr/>
        </p:nvCxnSpPr>
        <p:spPr>
          <a:xfrm>
            <a:off x="3809688" y="2793496"/>
            <a:ext cx="1507200" cy="0"/>
          </a:xfrm>
          <a:prstGeom prst="straightConnector1">
            <a:avLst/>
          </a:prstGeom>
          <a:noFill/>
          <a:ln w="19050" cap="flat" cmpd="sng">
            <a:solidFill>
              <a:schemeClr val="lt1"/>
            </a:solidFill>
            <a:prstDash val="dot"/>
            <a:round/>
            <a:headEnd type="none" w="med" len="med"/>
            <a:tailEnd type="none" w="med" len="med"/>
          </a:ln>
        </p:spPr>
      </p:cxnSp>
      <p:cxnSp>
        <p:nvCxnSpPr>
          <p:cNvPr id="1186" name="Google Shape;1186;p55"/>
          <p:cNvCxnSpPr>
            <a:stCxn id="1185" idx="6"/>
            <a:endCxn id="1172" idx="2"/>
          </p:cNvCxnSpPr>
          <p:nvPr/>
        </p:nvCxnSpPr>
        <p:spPr>
          <a:xfrm>
            <a:off x="5731900" y="2793496"/>
            <a:ext cx="1524900" cy="0"/>
          </a:xfrm>
          <a:prstGeom prst="straightConnector1">
            <a:avLst/>
          </a:prstGeom>
          <a:noFill/>
          <a:ln w="19050" cap="flat" cmpd="sng">
            <a:solidFill>
              <a:schemeClr val="lt1"/>
            </a:solidFill>
            <a:prstDash val="dot"/>
            <a:round/>
            <a:headEnd type="none" w="med" len="med"/>
            <a:tailEnd type="none" w="med" len="med"/>
          </a:ln>
        </p:spPr>
      </p:cxnSp>
      <p:cxnSp>
        <p:nvCxnSpPr>
          <p:cNvPr id="1187" name="Google Shape;1187;p55"/>
          <p:cNvCxnSpPr>
            <a:stCxn id="1172" idx="4"/>
            <a:endCxn id="1180" idx="0"/>
          </p:cNvCxnSpPr>
          <p:nvPr/>
        </p:nvCxnSpPr>
        <p:spPr>
          <a:xfrm>
            <a:off x="7464225" y="3000946"/>
            <a:ext cx="0" cy="322500"/>
          </a:xfrm>
          <a:prstGeom prst="straightConnector1">
            <a:avLst/>
          </a:prstGeom>
          <a:noFill/>
          <a:ln w="19050" cap="flat" cmpd="sng">
            <a:solidFill>
              <a:schemeClr val="lt1"/>
            </a:solidFill>
            <a:prstDash val="dot"/>
            <a:round/>
            <a:headEnd type="none" w="med" len="med"/>
            <a:tailEnd type="oval" w="med" len="med"/>
          </a:ln>
        </p:spPr>
      </p:cxnSp>
      <p:cxnSp>
        <p:nvCxnSpPr>
          <p:cNvPr id="1188" name="Google Shape;1188;p55"/>
          <p:cNvCxnSpPr>
            <a:endCxn id="1177" idx="2"/>
          </p:cNvCxnSpPr>
          <p:nvPr/>
        </p:nvCxnSpPr>
        <p:spPr>
          <a:xfrm rot="10800000">
            <a:off x="1680013" y="2252988"/>
            <a:ext cx="2400" cy="552900"/>
          </a:xfrm>
          <a:prstGeom prst="straightConnector1">
            <a:avLst/>
          </a:prstGeom>
          <a:noFill/>
          <a:ln w="19050" cap="flat" cmpd="sng">
            <a:solidFill>
              <a:schemeClr val="lt1"/>
            </a:solidFill>
            <a:prstDash val="dot"/>
            <a:round/>
            <a:headEnd type="none" w="med" len="med"/>
            <a:tailEnd type="oval" w="med" len="med"/>
          </a:ln>
        </p:spPr>
      </p:cxnSp>
      <p:sp>
        <p:nvSpPr>
          <p:cNvPr id="1182" name="Google Shape;1182;p55"/>
          <p:cNvSpPr/>
          <p:nvPr/>
        </p:nvSpPr>
        <p:spPr>
          <a:xfrm>
            <a:off x="1472563" y="2586046"/>
            <a:ext cx="414900" cy="414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89" name="Google Shape;1189;p55"/>
          <p:cNvCxnSpPr/>
          <p:nvPr/>
        </p:nvCxnSpPr>
        <p:spPr>
          <a:xfrm rot="10800000">
            <a:off x="5523250" y="2252988"/>
            <a:ext cx="2400" cy="552900"/>
          </a:xfrm>
          <a:prstGeom prst="straightConnector1">
            <a:avLst/>
          </a:prstGeom>
          <a:noFill/>
          <a:ln w="19050" cap="flat" cmpd="sng">
            <a:solidFill>
              <a:schemeClr val="lt1"/>
            </a:solidFill>
            <a:prstDash val="dot"/>
            <a:round/>
            <a:headEnd type="none" w="med" len="med"/>
            <a:tailEnd type="oval" w="med" len="med"/>
          </a:ln>
        </p:spPr>
      </p:cxnSp>
      <p:sp>
        <p:nvSpPr>
          <p:cNvPr id="1185" name="Google Shape;1185;p55"/>
          <p:cNvSpPr/>
          <p:nvPr/>
        </p:nvSpPr>
        <p:spPr>
          <a:xfrm>
            <a:off x="5317000" y="2586046"/>
            <a:ext cx="414900" cy="414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190" name="Google Shape;1190;p55"/>
          <p:cNvCxnSpPr/>
          <p:nvPr/>
        </p:nvCxnSpPr>
        <p:spPr>
          <a:xfrm>
            <a:off x="3602238" y="2781638"/>
            <a:ext cx="0" cy="554100"/>
          </a:xfrm>
          <a:prstGeom prst="straightConnector1">
            <a:avLst/>
          </a:prstGeom>
          <a:noFill/>
          <a:ln w="19050" cap="flat" cmpd="sng">
            <a:solidFill>
              <a:schemeClr val="lt1"/>
            </a:solidFill>
            <a:prstDash val="dot"/>
            <a:round/>
            <a:headEnd type="none" w="med" len="med"/>
            <a:tailEnd type="oval" w="med" len="med"/>
          </a:ln>
        </p:spPr>
      </p:cxnSp>
      <p:sp>
        <p:nvSpPr>
          <p:cNvPr id="1183" name="Google Shape;1183;p55"/>
          <p:cNvSpPr/>
          <p:nvPr/>
        </p:nvSpPr>
        <p:spPr>
          <a:xfrm>
            <a:off x="3394788" y="2586046"/>
            <a:ext cx="414900" cy="414900"/>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194"/>
        <p:cNvGrpSpPr/>
        <p:nvPr/>
      </p:nvGrpSpPr>
      <p:grpSpPr>
        <a:xfrm>
          <a:off x="0" y="0"/>
          <a:ext cx="0" cy="0"/>
          <a:chOff x="0" y="0"/>
          <a:chExt cx="0" cy="0"/>
        </a:xfrm>
      </p:grpSpPr>
      <p:sp>
        <p:nvSpPr>
          <p:cNvPr id="1195" name="Google Shape;1195;p56"/>
          <p:cNvSpPr txBox="1">
            <a:spLocks noGrp="1"/>
          </p:cNvSpPr>
          <p:nvPr>
            <p:ph type="title"/>
          </p:nvPr>
        </p:nvSpPr>
        <p:spPr>
          <a:xfrm>
            <a:off x="2330375" y="564450"/>
            <a:ext cx="4498800" cy="4014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2"/>
                </a:solidFill>
              </a:rPr>
              <a:t>AWESOME</a:t>
            </a:r>
            <a:r>
              <a:rPr lang="en"/>
              <a:t> WORDS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199"/>
        <p:cNvGrpSpPr/>
        <p:nvPr/>
      </p:nvGrpSpPr>
      <p:grpSpPr>
        <a:xfrm>
          <a:off x="0" y="0"/>
          <a:ext cx="0" cy="0"/>
          <a:chOff x="0" y="0"/>
          <a:chExt cx="0" cy="0"/>
        </a:xfrm>
      </p:grpSpPr>
      <p:sp>
        <p:nvSpPr>
          <p:cNvPr id="1200" name="Google Shape;1200;p57"/>
          <p:cNvSpPr txBox="1">
            <a:spLocks noGrp="1"/>
          </p:cNvSpPr>
          <p:nvPr>
            <p:ph type="title"/>
          </p:nvPr>
        </p:nvSpPr>
        <p:spPr>
          <a:xfrm>
            <a:off x="713225" y="539500"/>
            <a:ext cx="7717800" cy="753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TEAM</a:t>
            </a:r>
            <a:endParaRPr/>
          </a:p>
        </p:txBody>
      </p:sp>
      <p:sp>
        <p:nvSpPr>
          <p:cNvPr id="1201" name="Google Shape;1201;p57"/>
          <p:cNvSpPr txBox="1">
            <a:spLocks noGrp="1"/>
          </p:cNvSpPr>
          <p:nvPr>
            <p:ph type="title" idx="2"/>
          </p:nvPr>
        </p:nvSpPr>
        <p:spPr>
          <a:xfrm>
            <a:off x="713225" y="1875350"/>
            <a:ext cx="2572500" cy="60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TIMMY JIMMY</a:t>
            </a:r>
            <a:endParaRPr/>
          </a:p>
        </p:txBody>
      </p:sp>
      <p:sp>
        <p:nvSpPr>
          <p:cNvPr id="1202" name="Google Shape;1202;p57"/>
          <p:cNvSpPr txBox="1">
            <a:spLocks noGrp="1"/>
          </p:cNvSpPr>
          <p:nvPr>
            <p:ph type="title" idx="3"/>
          </p:nvPr>
        </p:nvSpPr>
        <p:spPr>
          <a:xfrm>
            <a:off x="3304025" y="3475550"/>
            <a:ext cx="2554500" cy="60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HELENA PATTERSON</a:t>
            </a:r>
            <a:endParaRPr/>
          </a:p>
        </p:txBody>
      </p:sp>
      <p:sp>
        <p:nvSpPr>
          <p:cNvPr id="1203" name="Google Shape;1203;p57"/>
          <p:cNvSpPr txBox="1">
            <a:spLocks noGrp="1"/>
          </p:cNvSpPr>
          <p:nvPr>
            <p:ph type="title" idx="4"/>
          </p:nvPr>
        </p:nvSpPr>
        <p:spPr>
          <a:xfrm>
            <a:off x="5876825" y="1875350"/>
            <a:ext cx="2572500" cy="609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ANNE MCKANE</a:t>
            </a:r>
            <a:endParaRPr/>
          </a:p>
        </p:txBody>
      </p:sp>
      <p:sp>
        <p:nvSpPr>
          <p:cNvPr id="1204" name="Google Shape;1204;p57"/>
          <p:cNvSpPr txBox="1">
            <a:spLocks noGrp="1"/>
          </p:cNvSpPr>
          <p:nvPr>
            <p:ph type="subTitle" idx="1"/>
          </p:nvPr>
        </p:nvSpPr>
        <p:spPr>
          <a:xfrm>
            <a:off x="712200" y="2372400"/>
            <a:ext cx="2572500" cy="639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Here you could talk a bit about this person</a:t>
            </a:r>
            <a:endParaRPr/>
          </a:p>
        </p:txBody>
      </p:sp>
      <p:sp>
        <p:nvSpPr>
          <p:cNvPr id="1205" name="Google Shape;1205;p57"/>
          <p:cNvSpPr txBox="1">
            <a:spLocks noGrp="1"/>
          </p:cNvSpPr>
          <p:nvPr>
            <p:ph type="subTitle" idx="5"/>
          </p:nvPr>
        </p:nvSpPr>
        <p:spPr>
          <a:xfrm>
            <a:off x="3286750" y="3972600"/>
            <a:ext cx="2572500" cy="639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Here you could talk a bit about this person</a:t>
            </a:r>
            <a:endParaRPr/>
          </a:p>
        </p:txBody>
      </p:sp>
      <p:sp>
        <p:nvSpPr>
          <p:cNvPr id="1206" name="Google Shape;1206;p57"/>
          <p:cNvSpPr txBox="1">
            <a:spLocks noGrp="1"/>
          </p:cNvSpPr>
          <p:nvPr>
            <p:ph type="subTitle" idx="6"/>
          </p:nvPr>
        </p:nvSpPr>
        <p:spPr>
          <a:xfrm>
            <a:off x="5877825" y="2372400"/>
            <a:ext cx="2572500" cy="639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a:t>Here you could talk a bit about this person</a:t>
            </a:r>
            <a:endParaRPr/>
          </a:p>
        </p:txBody>
      </p:sp>
      <p:sp>
        <p:nvSpPr>
          <p:cNvPr id="1207" name="Google Shape;1207;p57"/>
          <p:cNvSpPr/>
          <p:nvPr/>
        </p:nvSpPr>
        <p:spPr>
          <a:xfrm>
            <a:off x="1586073" y="1109391"/>
            <a:ext cx="824754" cy="765967"/>
          </a:xfrm>
          <a:custGeom>
            <a:avLst/>
            <a:gdLst/>
            <a:ahLst/>
            <a:cxnLst/>
            <a:rect l="l" t="t" r="r" b="b"/>
            <a:pathLst>
              <a:path w="27540" h="25577" extrusionOk="0">
                <a:moveTo>
                  <a:pt x="13733" y="1"/>
                </a:moveTo>
                <a:cubicBezTo>
                  <a:pt x="7598" y="1"/>
                  <a:pt x="2193" y="4441"/>
                  <a:pt x="1156" y="10722"/>
                </a:cubicBezTo>
                <a:cubicBezTo>
                  <a:pt x="1" y="17683"/>
                  <a:pt x="4742" y="24248"/>
                  <a:pt x="11703" y="25403"/>
                </a:cubicBezTo>
                <a:cubicBezTo>
                  <a:pt x="12407" y="25520"/>
                  <a:pt x="13107" y="25576"/>
                  <a:pt x="13798" y="25576"/>
                </a:cubicBezTo>
                <a:cubicBezTo>
                  <a:pt x="19942" y="25576"/>
                  <a:pt x="25373" y="21113"/>
                  <a:pt x="26384" y="14856"/>
                </a:cubicBezTo>
                <a:cubicBezTo>
                  <a:pt x="27539" y="7895"/>
                  <a:pt x="22828" y="1299"/>
                  <a:pt x="15837" y="175"/>
                </a:cubicBezTo>
                <a:cubicBezTo>
                  <a:pt x="15130" y="57"/>
                  <a:pt x="14427" y="1"/>
                  <a:pt x="137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8" name="Google Shape;1208;p57"/>
          <p:cNvGrpSpPr/>
          <p:nvPr/>
        </p:nvGrpSpPr>
        <p:grpSpPr>
          <a:xfrm>
            <a:off x="1779671" y="1242758"/>
            <a:ext cx="437557" cy="499242"/>
            <a:chOff x="-55576850" y="3198125"/>
            <a:chExt cx="279625" cy="319025"/>
          </a:xfrm>
        </p:grpSpPr>
        <p:sp>
          <p:nvSpPr>
            <p:cNvPr id="1209" name="Google Shape;1209;p57"/>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7"/>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7"/>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7"/>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3" name="Google Shape;1213;p57"/>
          <p:cNvSpPr/>
          <p:nvPr/>
        </p:nvSpPr>
        <p:spPr>
          <a:xfrm>
            <a:off x="4168885" y="2709591"/>
            <a:ext cx="824754" cy="765967"/>
          </a:xfrm>
          <a:custGeom>
            <a:avLst/>
            <a:gdLst/>
            <a:ahLst/>
            <a:cxnLst/>
            <a:rect l="l" t="t" r="r" b="b"/>
            <a:pathLst>
              <a:path w="27540" h="25577" extrusionOk="0">
                <a:moveTo>
                  <a:pt x="13733" y="1"/>
                </a:moveTo>
                <a:cubicBezTo>
                  <a:pt x="7598" y="1"/>
                  <a:pt x="2193" y="4441"/>
                  <a:pt x="1156" y="10722"/>
                </a:cubicBezTo>
                <a:cubicBezTo>
                  <a:pt x="1" y="17683"/>
                  <a:pt x="4742" y="24248"/>
                  <a:pt x="11703" y="25403"/>
                </a:cubicBezTo>
                <a:cubicBezTo>
                  <a:pt x="12407" y="25520"/>
                  <a:pt x="13107" y="25576"/>
                  <a:pt x="13798" y="25576"/>
                </a:cubicBezTo>
                <a:cubicBezTo>
                  <a:pt x="19942" y="25576"/>
                  <a:pt x="25373" y="21113"/>
                  <a:pt x="26384" y="14856"/>
                </a:cubicBezTo>
                <a:cubicBezTo>
                  <a:pt x="27539" y="7895"/>
                  <a:pt x="22828" y="1299"/>
                  <a:pt x="15837" y="175"/>
                </a:cubicBezTo>
                <a:cubicBezTo>
                  <a:pt x="15130" y="57"/>
                  <a:pt x="14427" y="1"/>
                  <a:pt x="137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7"/>
          <p:cNvSpPr/>
          <p:nvPr/>
        </p:nvSpPr>
        <p:spPr>
          <a:xfrm>
            <a:off x="6751698" y="1109391"/>
            <a:ext cx="824754" cy="765967"/>
          </a:xfrm>
          <a:custGeom>
            <a:avLst/>
            <a:gdLst/>
            <a:ahLst/>
            <a:cxnLst/>
            <a:rect l="l" t="t" r="r" b="b"/>
            <a:pathLst>
              <a:path w="27540" h="25577" extrusionOk="0">
                <a:moveTo>
                  <a:pt x="13733" y="1"/>
                </a:moveTo>
                <a:cubicBezTo>
                  <a:pt x="7598" y="1"/>
                  <a:pt x="2193" y="4441"/>
                  <a:pt x="1156" y="10722"/>
                </a:cubicBezTo>
                <a:cubicBezTo>
                  <a:pt x="1" y="17683"/>
                  <a:pt x="4742" y="24248"/>
                  <a:pt x="11703" y="25403"/>
                </a:cubicBezTo>
                <a:cubicBezTo>
                  <a:pt x="12407" y="25520"/>
                  <a:pt x="13107" y="25576"/>
                  <a:pt x="13798" y="25576"/>
                </a:cubicBezTo>
                <a:cubicBezTo>
                  <a:pt x="19942" y="25576"/>
                  <a:pt x="25373" y="21113"/>
                  <a:pt x="26384" y="14856"/>
                </a:cubicBezTo>
                <a:cubicBezTo>
                  <a:pt x="27539" y="7895"/>
                  <a:pt x="22828" y="1299"/>
                  <a:pt x="15837" y="175"/>
                </a:cubicBezTo>
                <a:cubicBezTo>
                  <a:pt x="15130" y="57"/>
                  <a:pt x="14427" y="1"/>
                  <a:pt x="137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5" name="Google Shape;1215;p57"/>
          <p:cNvGrpSpPr/>
          <p:nvPr/>
        </p:nvGrpSpPr>
        <p:grpSpPr>
          <a:xfrm>
            <a:off x="6915093" y="1244635"/>
            <a:ext cx="497958" cy="495494"/>
            <a:chOff x="-55202750" y="3198925"/>
            <a:chExt cx="318225" cy="316650"/>
          </a:xfrm>
        </p:grpSpPr>
        <p:sp>
          <p:nvSpPr>
            <p:cNvPr id="1216" name="Google Shape;1216;p57"/>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7"/>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 name="Google Shape;1218;p57"/>
          <p:cNvGrpSpPr/>
          <p:nvPr/>
        </p:nvGrpSpPr>
        <p:grpSpPr>
          <a:xfrm>
            <a:off x="4332270" y="2843596"/>
            <a:ext cx="497984" cy="497952"/>
            <a:chOff x="-55987225" y="3198925"/>
            <a:chExt cx="317450" cy="317450"/>
          </a:xfrm>
        </p:grpSpPr>
        <p:sp>
          <p:nvSpPr>
            <p:cNvPr id="1219" name="Google Shape;1219;p57"/>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7"/>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7"/>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7"/>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226"/>
        <p:cNvGrpSpPr/>
        <p:nvPr/>
      </p:nvGrpSpPr>
      <p:grpSpPr>
        <a:xfrm>
          <a:off x="0" y="0"/>
          <a:ext cx="0" cy="0"/>
          <a:chOff x="0" y="0"/>
          <a:chExt cx="0" cy="0"/>
        </a:xfrm>
      </p:grpSpPr>
      <p:sp>
        <p:nvSpPr>
          <p:cNvPr id="1227" name="Google Shape;1227;p58"/>
          <p:cNvSpPr/>
          <p:nvPr/>
        </p:nvSpPr>
        <p:spPr>
          <a:xfrm>
            <a:off x="3353875" y="2091650"/>
            <a:ext cx="688500" cy="639425"/>
          </a:xfrm>
          <a:custGeom>
            <a:avLst/>
            <a:gdLst/>
            <a:ahLst/>
            <a:cxnLst/>
            <a:rect l="l" t="t" r="r" b="b"/>
            <a:pathLst>
              <a:path w="27540" h="25577" extrusionOk="0">
                <a:moveTo>
                  <a:pt x="13733" y="1"/>
                </a:moveTo>
                <a:cubicBezTo>
                  <a:pt x="7598" y="1"/>
                  <a:pt x="2193" y="4441"/>
                  <a:pt x="1156" y="10722"/>
                </a:cubicBezTo>
                <a:cubicBezTo>
                  <a:pt x="1" y="17683"/>
                  <a:pt x="4742" y="24248"/>
                  <a:pt x="11703" y="25403"/>
                </a:cubicBezTo>
                <a:cubicBezTo>
                  <a:pt x="12407" y="25520"/>
                  <a:pt x="13107" y="25576"/>
                  <a:pt x="13798" y="25576"/>
                </a:cubicBezTo>
                <a:cubicBezTo>
                  <a:pt x="19942" y="25576"/>
                  <a:pt x="25373" y="21113"/>
                  <a:pt x="26384" y="14856"/>
                </a:cubicBezTo>
                <a:cubicBezTo>
                  <a:pt x="27539" y="7895"/>
                  <a:pt x="22828" y="1299"/>
                  <a:pt x="15837" y="175"/>
                </a:cubicBezTo>
                <a:cubicBezTo>
                  <a:pt x="15130" y="57"/>
                  <a:pt x="14427" y="1"/>
                  <a:pt x="137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58"/>
          <p:cNvSpPr/>
          <p:nvPr/>
        </p:nvSpPr>
        <p:spPr>
          <a:xfrm>
            <a:off x="4230175" y="2091650"/>
            <a:ext cx="688500" cy="639425"/>
          </a:xfrm>
          <a:custGeom>
            <a:avLst/>
            <a:gdLst/>
            <a:ahLst/>
            <a:cxnLst/>
            <a:rect l="l" t="t" r="r" b="b"/>
            <a:pathLst>
              <a:path w="27540" h="25577" extrusionOk="0">
                <a:moveTo>
                  <a:pt x="13733" y="1"/>
                </a:moveTo>
                <a:cubicBezTo>
                  <a:pt x="7598" y="1"/>
                  <a:pt x="2193" y="4441"/>
                  <a:pt x="1156" y="10722"/>
                </a:cubicBezTo>
                <a:cubicBezTo>
                  <a:pt x="1" y="17683"/>
                  <a:pt x="4742" y="24248"/>
                  <a:pt x="11703" y="25403"/>
                </a:cubicBezTo>
                <a:cubicBezTo>
                  <a:pt x="12407" y="25520"/>
                  <a:pt x="13107" y="25576"/>
                  <a:pt x="13798" y="25576"/>
                </a:cubicBezTo>
                <a:cubicBezTo>
                  <a:pt x="19942" y="25576"/>
                  <a:pt x="25373" y="21113"/>
                  <a:pt x="26384" y="14856"/>
                </a:cubicBezTo>
                <a:cubicBezTo>
                  <a:pt x="27539" y="7895"/>
                  <a:pt x="22828" y="1299"/>
                  <a:pt x="15837" y="175"/>
                </a:cubicBezTo>
                <a:cubicBezTo>
                  <a:pt x="15130" y="57"/>
                  <a:pt x="14427" y="1"/>
                  <a:pt x="137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8"/>
          <p:cNvSpPr/>
          <p:nvPr/>
        </p:nvSpPr>
        <p:spPr>
          <a:xfrm>
            <a:off x="5106475" y="2091650"/>
            <a:ext cx="688500" cy="639425"/>
          </a:xfrm>
          <a:custGeom>
            <a:avLst/>
            <a:gdLst/>
            <a:ahLst/>
            <a:cxnLst/>
            <a:rect l="l" t="t" r="r" b="b"/>
            <a:pathLst>
              <a:path w="27540" h="25577" extrusionOk="0">
                <a:moveTo>
                  <a:pt x="13733" y="1"/>
                </a:moveTo>
                <a:cubicBezTo>
                  <a:pt x="7598" y="1"/>
                  <a:pt x="2193" y="4441"/>
                  <a:pt x="1156" y="10722"/>
                </a:cubicBezTo>
                <a:cubicBezTo>
                  <a:pt x="1" y="17683"/>
                  <a:pt x="4742" y="24248"/>
                  <a:pt x="11703" y="25403"/>
                </a:cubicBezTo>
                <a:cubicBezTo>
                  <a:pt x="12407" y="25520"/>
                  <a:pt x="13107" y="25576"/>
                  <a:pt x="13798" y="25576"/>
                </a:cubicBezTo>
                <a:cubicBezTo>
                  <a:pt x="19942" y="25576"/>
                  <a:pt x="25373" y="21113"/>
                  <a:pt x="26384" y="14856"/>
                </a:cubicBezTo>
                <a:cubicBezTo>
                  <a:pt x="27539" y="7895"/>
                  <a:pt x="22828" y="1299"/>
                  <a:pt x="15837" y="175"/>
                </a:cubicBezTo>
                <a:cubicBezTo>
                  <a:pt x="15130" y="57"/>
                  <a:pt x="14427" y="1"/>
                  <a:pt x="13733"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8"/>
          <p:cNvSpPr txBox="1">
            <a:spLocks noGrp="1"/>
          </p:cNvSpPr>
          <p:nvPr>
            <p:ph type="title"/>
          </p:nvPr>
        </p:nvSpPr>
        <p:spPr>
          <a:xfrm>
            <a:off x="713225" y="564675"/>
            <a:ext cx="7717800" cy="1420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sp>
        <p:nvSpPr>
          <p:cNvPr id="1231" name="Google Shape;1231;p58"/>
          <p:cNvSpPr txBox="1">
            <a:spLocks noGrp="1"/>
          </p:cNvSpPr>
          <p:nvPr>
            <p:ph type="subTitle" idx="1"/>
          </p:nvPr>
        </p:nvSpPr>
        <p:spPr>
          <a:xfrm>
            <a:off x="2410650" y="2725412"/>
            <a:ext cx="4322700" cy="116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dk2"/>
                </a:solidFill>
              </a:rPr>
              <a:t>Do you have any questions?</a:t>
            </a:r>
            <a:endParaRPr>
              <a:solidFill>
                <a:schemeClr val="dk2"/>
              </a:solidFill>
            </a:endParaRPr>
          </a:p>
          <a:p>
            <a:pPr marL="0" lvl="0" indent="0" algn="ctr" rtl="0">
              <a:spcBef>
                <a:spcPts val="0"/>
              </a:spcBef>
              <a:spcAft>
                <a:spcPts val="0"/>
              </a:spcAft>
              <a:buClr>
                <a:schemeClr val="dk1"/>
              </a:buClr>
              <a:buSzPts val="1100"/>
              <a:buFont typeface="Arial"/>
              <a:buNone/>
            </a:pPr>
            <a:r>
              <a:rPr lang="en">
                <a:solidFill>
                  <a:schemeClr val="dk2"/>
                </a:solidFill>
              </a:rPr>
              <a:t>youremail@freepik.com </a:t>
            </a:r>
            <a:endParaRPr>
              <a:solidFill>
                <a:schemeClr val="dk2"/>
              </a:solidFill>
            </a:endParaRPr>
          </a:p>
          <a:p>
            <a:pPr marL="0" lvl="0" indent="0" algn="ctr" rtl="0">
              <a:spcBef>
                <a:spcPts val="0"/>
              </a:spcBef>
              <a:spcAft>
                <a:spcPts val="0"/>
              </a:spcAft>
              <a:buClr>
                <a:schemeClr val="dk1"/>
              </a:buClr>
              <a:buSzPts val="1100"/>
              <a:buFont typeface="Arial"/>
              <a:buNone/>
            </a:pPr>
            <a:r>
              <a:rPr lang="en">
                <a:solidFill>
                  <a:schemeClr val="dk2"/>
                </a:solidFill>
              </a:rPr>
              <a:t>+91  620 421 838 </a:t>
            </a:r>
            <a:endParaRPr>
              <a:solidFill>
                <a:schemeClr val="dk2"/>
              </a:solidFill>
            </a:endParaRPr>
          </a:p>
          <a:p>
            <a:pPr marL="0" lvl="0" indent="0" algn="ctr" rtl="0">
              <a:spcBef>
                <a:spcPts val="0"/>
              </a:spcBef>
              <a:spcAft>
                <a:spcPts val="0"/>
              </a:spcAft>
              <a:buNone/>
            </a:pPr>
            <a:r>
              <a:rPr lang="en">
                <a:solidFill>
                  <a:schemeClr val="dk2"/>
                </a:solidFill>
              </a:rPr>
              <a:t>yourcompany.com</a:t>
            </a:r>
            <a:endParaRPr>
              <a:solidFill>
                <a:schemeClr val="dk2"/>
              </a:solidFill>
            </a:endParaRPr>
          </a:p>
        </p:txBody>
      </p:sp>
      <p:sp>
        <p:nvSpPr>
          <p:cNvPr id="1232" name="Google Shape;1232;p58"/>
          <p:cNvSpPr txBox="1"/>
          <p:nvPr/>
        </p:nvSpPr>
        <p:spPr>
          <a:xfrm>
            <a:off x="713225" y="4355025"/>
            <a:ext cx="7717800" cy="253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Nunito"/>
                <a:ea typeface="Nunito"/>
                <a:cs typeface="Nunito"/>
                <a:sym typeface="Nunito"/>
              </a:rPr>
              <a:t>Please, keep this slide for the attribution</a:t>
            </a:r>
            <a:endParaRPr sz="1200">
              <a:solidFill>
                <a:srgbClr val="FFFFFF"/>
              </a:solidFill>
              <a:latin typeface="Nunito"/>
              <a:ea typeface="Nunito"/>
              <a:cs typeface="Nunito"/>
              <a:sym typeface="Nunito"/>
            </a:endParaRPr>
          </a:p>
        </p:txBody>
      </p:sp>
      <p:sp>
        <p:nvSpPr>
          <p:cNvPr id="1233" name="Google Shape;1233;p58"/>
          <p:cNvSpPr/>
          <p:nvPr/>
        </p:nvSpPr>
        <p:spPr>
          <a:xfrm>
            <a:off x="4413862" y="2253230"/>
            <a:ext cx="316265" cy="316265"/>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34" name="Google Shape;1234;p58"/>
          <p:cNvGrpSpPr/>
          <p:nvPr/>
        </p:nvGrpSpPr>
        <p:grpSpPr>
          <a:xfrm>
            <a:off x="3513895" y="2227142"/>
            <a:ext cx="368478" cy="368441"/>
            <a:chOff x="812101" y="2571761"/>
            <a:chExt cx="417066" cy="417024"/>
          </a:xfrm>
        </p:grpSpPr>
        <p:sp>
          <p:nvSpPr>
            <p:cNvPr id="1235" name="Google Shape;1235;p58"/>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8"/>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8"/>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8"/>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 name="Google Shape;1239;p58"/>
          <p:cNvGrpSpPr/>
          <p:nvPr/>
        </p:nvGrpSpPr>
        <p:grpSpPr>
          <a:xfrm>
            <a:off x="5272254" y="2227142"/>
            <a:ext cx="368441" cy="368441"/>
            <a:chOff x="1323129" y="2571761"/>
            <a:chExt cx="417024" cy="417024"/>
          </a:xfrm>
        </p:grpSpPr>
        <p:sp>
          <p:nvSpPr>
            <p:cNvPr id="1240" name="Google Shape;1240;p58"/>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58"/>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58"/>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8"/>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247"/>
        <p:cNvGrpSpPr/>
        <p:nvPr/>
      </p:nvGrpSpPr>
      <p:grpSpPr>
        <a:xfrm>
          <a:off x="0" y="0"/>
          <a:ext cx="0" cy="0"/>
          <a:chOff x="0" y="0"/>
          <a:chExt cx="0" cy="0"/>
        </a:xfrm>
      </p:grpSpPr>
      <p:sp>
        <p:nvSpPr>
          <p:cNvPr id="1248" name="Google Shape;1248;p59"/>
          <p:cNvSpPr txBox="1">
            <a:spLocks noGrp="1"/>
          </p:cNvSpPr>
          <p:nvPr>
            <p:ph type="title"/>
          </p:nvPr>
        </p:nvSpPr>
        <p:spPr>
          <a:xfrm>
            <a:off x="713225" y="539500"/>
            <a:ext cx="7717800" cy="62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sp>
        <p:nvSpPr>
          <p:cNvPr id="1249" name="Google Shape;1249;p59"/>
          <p:cNvSpPr/>
          <p:nvPr/>
        </p:nvSpPr>
        <p:spPr>
          <a:xfrm rot="-5400000">
            <a:off x="2053633" y="1773543"/>
            <a:ext cx="800483" cy="1054325"/>
          </a:xfrm>
          <a:custGeom>
            <a:avLst/>
            <a:gdLst/>
            <a:ahLst/>
            <a:cxnLst/>
            <a:rect l="l" t="t" r="r" b="b"/>
            <a:pathLst>
              <a:path w="42738" h="57145" extrusionOk="0">
                <a:moveTo>
                  <a:pt x="1" y="0"/>
                </a:moveTo>
                <a:lnTo>
                  <a:pt x="1" y="57144"/>
                </a:lnTo>
                <a:lnTo>
                  <a:pt x="42737" y="28572"/>
                </a:lnTo>
                <a:lnTo>
                  <a:pt x="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59"/>
          <p:cNvSpPr/>
          <p:nvPr/>
        </p:nvSpPr>
        <p:spPr>
          <a:xfrm rot="-5400000">
            <a:off x="1768016" y="2598264"/>
            <a:ext cx="34744" cy="13487"/>
          </a:xfrm>
          <a:custGeom>
            <a:avLst/>
            <a:gdLst/>
            <a:ahLst/>
            <a:cxnLst/>
            <a:rect l="l" t="t" r="r" b="b"/>
            <a:pathLst>
              <a:path w="1855" h="731" extrusionOk="0">
                <a:moveTo>
                  <a:pt x="1" y="1"/>
                </a:moveTo>
                <a:lnTo>
                  <a:pt x="1" y="730"/>
                </a:lnTo>
                <a:lnTo>
                  <a:pt x="1855" y="730"/>
                </a:lnTo>
                <a:lnTo>
                  <a:pt x="7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9"/>
          <p:cNvSpPr/>
          <p:nvPr/>
        </p:nvSpPr>
        <p:spPr>
          <a:xfrm rot="-5400000">
            <a:off x="1779254" y="2561824"/>
            <a:ext cx="107623" cy="13487"/>
          </a:xfrm>
          <a:custGeom>
            <a:avLst/>
            <a:gdLst/>
            <a:ahLst/>
            <a:cxnLst/>
            <a:rect l="l" t="t" r="r" b="b"/>
            <a:pathLst>
              <a:path w="5746" h="731" extrusionOk="0">
                <a:moveTo>
                  <a:pt x="1" y="1"/>
                </a:moveTo>
                <a:lnTo>
                  <a:pt x="1" y="730"/>
                </a:lnTo>
                <a:lnTo>
                  <a:pt x="5745" y="730"/>
                </a:lnTo>
                <a:lnTo>
                  <a:pt x="468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9"/>
          <p:cNvSpPr/>
          <p:nvPr/>
        </p:nvSpPr>
        <p:spPr>
          <a:xfrm rot="-5400000">
            <a:off x="1790772" y="2525685"/>
            <a:ext cx="179920" cy="13469"/>
          </a:xfrm>
          <a:custGeom>
            <a:avLst/>
            <a:gdLst/>
            <a:ahLst/>
            <a:cxnLst/>
            <a:rect l="l" t="t" r="r" b="b"/>
            <a:pathLst>
              <a:path w="9606" h="730" extrusionOk="0">
                <a:moveTo>
                  <a:pt x="1" y="0"/>
                </a:moveTo>
                <a:lnTo>
                  <a:pt x="1" y="730"/>
                </a:lnTo>
                <a:lnTo>
                  <a:pt x="9606" y="730"/>
                </a:lnTo>
                <a:lnTo>
                  <a:pt x="854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9"/>
          <p:cNvSpPr/>
          <p:nvPr/>
        </p:nvSpPr>
        <p:spPr>
          <a:xfrm rot="-5400000">
            <a:off x="1802286" y="2489522"/>
            <a:ext cx="252799" cy="12915"/>
          </a:xfrm>
          <a:custGeom>
            <a:avLst/>
            <a:gdLst/>
            <a:ahLst/>
            <a:cxnLst/>
            <a:rect l="l" t="t" r="r" b="b"/>
            <a:pathLst>
              <a:path w="13497" h="700" extrusionOk="0">
                <a:moveTo>
                  <a:pt x="1" y="0"/>
                </a:moveTo>
                <a:lnTo>
                  <a:pt x="1" y="699"/>
                </a:lnTo>
                <a:lnTo>
                  <a:pt x="13496" y="699"/>
                </a:lnTo>
                <a:lnTo>
                  <a:pt x="124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9"/>
          <p:cNvSpPr/>
          <p:nvPr/>
        </p:nvSpPr>
        <p:spPr>
          <a:xfrm rot="-5400000">
            <a:off x="1813795" y="2453373"/>
            <a:ext cx="325097" cy="12915"/>
          </a:xfrm>
          <a:custGeom>
            <a:avLst/>
            <a:gdLst/>
            <a:ahLst/>
            <a:cxnLst/>
            <a:rect l="l" t="t" r="r" b="b"/>
            <a:pathLst>
              <a:path w="17357" h="700" extrusionOk="0">
                <a:moveTo>
                  <a:pt x="1" y="1"/>
                </a:moveTo>
                <a:lnTo>
                  <a:pt x="1" y="700"/>
                </a:lnTo>
                <a:lnTo>
                  <a:pt x="17356" y="700"/>
                </a:lnTo>
                <a:lnTo>
                  <a:pt x="1629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9"/>
          <p:cNvSpPr/>
          <p:nvPr/>
        </p:nvSpPr>
        <p:spPr>
          <a:xfrm rot="-5400000">
            <a:off x="1825309" y="2416657"/>
            <a:ext cx="397975" cy="13469"/>
          </a:xfrm>
          <a:custGeom>
            <a:avLst/>
            <a:gdLst/>
            <a:ahLst/>
            <a:cxnLst/>
            <a:rect l="l" t="t" r="r" b="b"/>
            <a:pathLst>
              <a:path w="21248" h="730" extrusionOk="0">
                <a:moveTo>
                  <a:pt x="1" y="0"/>
                </a:moveTo>
                <a:lnTo>
                  <a:pt x="1" y="730"/>
                </a:lnTo>
                <a:lnTo>
                  <a:pt x="21247" y="730"/>
                </a:lnTo>
                <a:lnTo>
                  <a:pt x="2015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59"/>
          <p:cNvSpPr/>
          <p:nvPr/>
        </p:nvSpPr>
        <p:spPr>
          <a:xfrm rot="-5400000">
            <a:off x="1836837" y="2380509"/>
            <a:ext cx="470273" cy="13469"/>
          </a:xfrm>
          <a:custGeom>
            <a:avLst/>
            <a:gdLst/>
            <a:ahLst/>
            <a:cxnLst/>
            <a:rect l="l" t="t" r="r" b="b"/>
            <a:pathLst>
              <a:path w="25108" h="730" extrusionOk="0">
                <a:moveTo>
                  <a:pt x="1" y="0"/>
                </a:moveTo>
                <a:lnTo>
                  <a:pt x="1" y="730"/>
                </a:lnTo>
                <a:lnTo>
                  <a:pt x="25107" y="730"/>
                </a:lnTo>
                <a:lnTo>
                  <a:pt x="2404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59"/>
          <p:cNvSpPr/>
          <p:nvPr/>
        </p:nvSpPr>
        <p:spPr>
          <a:xfrm rot="-5400000">
            <a:off x="1848065" y="2344060"/>
            <a:ext cx="543151" cy="13487"/>
          </a:xfrm>
          <a:custGeom>
            <a:avLst/>
            <a:gdLst/>
            <a:ahLst/>
            <a:cxnLst/>
            <a:rect l="l" t="t" r="r" b="b"/>
            <a:pathLst>
              <a:path w="28999" h="731" extrusionOk="0">
                <a:moveTo>
                  <a:pt x="1" y="1"/>
                </a:moveTo>
                <a:lnTo>
                  <a:pt x="1" y="730"/>
                </a:lnTo>
                <a:lnTo>
                  <a:pt x="28998" y="730"/>
                </a:lnTo>
                <a:lnTo>
                  <a:pt x="2790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59"/>
          <p:cNvSpPr/>
          <p:nvPr/>
        </p:nvSpPr>
        <p:spPr>
          <a:xfrm rot="-5400000">
            <a:off x="1859860" y="2308197"/>
            <a:ext cx="615449" cy="12915"/>
          </a:xfrm>
          <a:custGeom>
            <a:avLst/>
            <a:gdLst/>
            <a:ahLst/>
            <a:cxnLst/>
            <a:rect l="l" t="t" r="r" b="b"/>
            <a:pathLst>
              <a:path w="32859" h="700" extrusionOk="0">
                <a:moveTo>
                  <a:pt x="1" y="1"/>
                </a:moveTo>
                <a:lnTo>
                  <a:pt x="1" y="700"/>
                </a:lnTo>
                <a:lnTo>
                  <a:pt x="32858" y="700"/>
                </a:lnTo>
                <a:lnTo>
                  <a:pt x="3179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9"/>
          <p:cNvSpPr/>
          <p:nvPr/>
        </p:nvSpPr>
        <p:spPr>
          <a:xfrm rot="-5400000">
            <a:off x="1871107" y="2271767"/>
            <a:ext cx="688309" cy="12915"/>
          </a:xfrm>
          <a:custGeom>
            <a:avLst/>
            <a:gdLst/>
            <a:ahLst/>
            <a:cxnLst/>
            <a:rect l="l" t="t" r="r" b="b"/>
            <a:pathLst>
              <a:path w="36749" h="700" extrusionOk="0">
                <a:moveTo>
                  <a:pt x="1" y="0"/>
                </a:moveTo>
                <a:lnTo>
                  <a:pt x="1" y="699"/>
                </a:lnTo>
                <a:lnTo>
                  <a:pt x="36749" y="699"/>
                </a:lnTo>
                <a:lnTo>
                  <a:pt x="356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9"/>
          <p:cNvSpPr/>
          <p:nvPr/>
        </p:nvSpPr>
        <p:spPr>
          <a:xfrm rot="-5400000">
            <a:off x="1882616" y="2235600"/>
            <a:ext cx="760625" cy="12933"/>
          </a:xfrm>
          <a:custGeom>
            <a:avLst/>
            <a:gdLst/>
            <a:ahLst/>
            <a:cxnLst/>
            <a:rect l="l" t="t" r="r" b="b"/>
            <a:pathLst>
              <a:path w="40610" h="701" extrusionOk="0">
                <a:moveTo>
                  <a:pt x="1" y="1"/>
                </a:moveTo>
                <a:lnTo>
                  <a:pt x="1" y="700"/>
                </a:lnTo>
                <a:lnTo>
                  <a:pt x="40609" y="700"/>
                </a:lnTo>
                <a:lnTo>
                  <a:pt x="395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9"/>
          <p:cNvSpPr/>
          <p:nvPr/>
        </p:nvSpPr>
        <p:spPr>
          <a:xfrm rot="-5400000">
            <a:off x="1916906" y="2221660"/>
            <a:ext cx="787952" cy="13487"/>
          </a:xfrm>
          <a:custGeom>
            <a:avLst/>
            <a:gdLst/>
            <a:ahLst/>
            <a:cxnLst/>
            <a:rect l="l" t="t" r="r" b="b"/>
            <a:pathLst>
              <a:path w="42069" h="731" extrusionOk="0">
                <a:moveTo>
                  <a:pt x="1" y="1"/>
                </a:moveTo>
                <a:lnTo>
                  <a:pt x="1" y="730"/>
                </a:lnTo>
                <a:lnTo>
                  <a:pt x="41004" y="730"/>
                </a:lnTo>
                <a:lnTo>
                  <a:pt x="420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59"/>
          <p:cNvSpPr/>
          <p:nvPr/>
        </p:nvSpPr>
        <p:spPr>
          <a:xfrm rot="-5400000">
            <a:off x="2000731" y="2257827"/>
            <a:ext cx="715636" cy="13469"/>
          </a:xfrm>
          <a:custGeom>
            <a:avLst/>
            <a:gdLst/>
            <a:ahLst/>
            <a:cxnLst/>
            <a:rect l="l" t="t" r="r" b="b"/>
            <a:pathLst>
              <a:path w="38208" h="730" extrusionOk="0">
                <a:moveTo>
                  <a:pt x="1" y="0"/>
                </a:moveTo>
                <a:lnTo>
                  <a:pt x="1" y="730"/>
                </a:lnTo>
                <a:lnTo>
                  <a:pt x="37114" y="730"/>
                </a:lnTo>
                <a:lnTo>
                  <a:pt x="382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9"/>
          <p:cNvSpPr/>
          <p:nvPr/>
        </p:nvSpPr>
        <p:spPr>
          <a:xfrm rot="-5400000">
            <a:off x="2084828" y="2294248"/>
            <a:ext cx="642776" cy="13487"/>
          </a:xfrm>
          <a:custGeom>
            <a:avLst/>
            <a:gdLst/>
            <a:ahLst/>
            <a:cxnLst/>
            <a:rect l="l" t="t" r="r" b="b"/>
            <a:pathLst>
              <a:path w="34318" h="731" extrusionOk="0">
                <a:moveTo>
                  <a:pt x="1" y="1"/>
                </a:moveTo>
                <a:lnTo>
                  <a:pt x="1" y="730"/>
                </a:lnTo>
                <a:lnTo>
                  <a:pt x="33253" y="730"/>
                </a:lnTo>
                <a:lnTo>
                  <a:pt x="343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9"/>
          <p:cNvSpPr/>
          <p:nvPr/>
        </p:nvSpPr>
        <p:spPr>
          <a:xfrm rot="-5400000">
            <a:off x="2168921" y="2330683"/>
            <a:ext cx="570478" cy="12915"/>
          </a:xfrm>
          <a:custGeom>
            <a:avLst/>
            <a:gdLst/>
            <a:ahLst/>
            <a:cxnLst/>
            <a:rect l="l" t="t" r="r" b="b"/>
            <a:pathLst>
              <a:path w="30458" h="700" extrusionOk="0">
                <a:moveTo>
                  <a:pt x="1" y="1"/>
                </a:moveTo>
                <a:lnTo>
                  <a:pt x="1" y="700"/>
                </a:lnTo>
                <a:lnTo>
                  <a:pt x="29363" y="700"/>
                </a:lnTo>
                <a:lnTo>
                  <a:pt x="3045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9"/>
          <p:cNvSpPr/>
          <p:nvPr/>
        </p:nvSpPr>
        <p:spPr>
          <a:xfrm rot="-5400000">
            <a:off x="2253037" y="2367122"/>
            <a:ext cx="497600" cy="12915"/>
          </a:xfrm>
          <a:custGeom>
            <a:avLst/>
            <a:gdLst/>
            <a:ahLst/>
            <a:cxnLst/>
            <a:rect l="l" t="t" r="r" b="b"/>
            <a:pathLst>
              <a:path w="26567" h="700" extrusionOk="0">
                <a:moveTo>
                  <a:pt x="1" y="1"/>
                </a:moveTo>
                <a:lnTo>
                  <a:pt x="1" y="700"/>
                </a:lnTo>
                <a:lnTo>
                  <a:pt x="25503" y="700"/>
                </a:lnTo>
                <a:lnTo>
                  <a:pt x="26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9"/>
          <p:cNvSpPr/>
          <p:nvPr/>
        </p:nvSpPr>
        <p:spPr>
          <a:xfrm rot="-5400000">
            <a:off x="2337139" y="2402994"/>
            <a:ext cx="425302" cy="13469"/>
          </a:xfrm>
          <a:custGeom>
            <a:avLst/>
            <a:gdLst/>
            <a:ahLst/>
            <a:cxnLst/>
            <a:rect l="l" t="t" r="r" b="b"/>
            <a:pathLst>
              <a:path w="22707" h="730" extrusionOk="0">
                <a:moveTo>
                  <a:pt x="1" y="0"/>
                </a:moveTo>
                <a:lnTo>
                  <a:pt x="1" y="730"/>
                </a:lnTo>
                <a:lnTo>
                  <a:pt x="21642" y="730"/>
                </a:lnTo>
                <a:lnTo>
                  <a:pt x="2270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9"/>
          <p:cNvSpPr/>
          <p:nvPr/>
        </p:nvSpPr>
        <p:spPr>
          <a:xfrm rot="-5400000">
            <a:off x="2421246" y="2439424"/>
            <a:ext cx="352424" cy="13487"/>
          </a:xfrm>
          <a:custGeom>
            <a:avLst/>
            <a:gdLst/>
            <a:ahLst/>
            <a:cxnLst/>
            <a:rect l="l" t="t" r="r" b="b"/>
            <a:pathLst>
              <a:path w="18816" h="731" extrusionOk="0">
                <a:moveTo>
                  <a:pt x="1" y="1"/>
                </a:moveTo>
                <a:lnTo>
                  <a:pt x="1" y="730"/>
                </a:lnTo>
                <a:lnTo>
                  <a:pt x="17752" y="730"/>
                </a:lnTo>
                <a:lnTo>
                  <a:pt x="1881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9"/>
          <p:cNvSpPr/>
          <p:nvPr/>
        </p:nvSpPr>
        <p:spPr>
          <a:xfrm rot="-5400000">
            <a:off x="2505062" y="2475582"/>
            <a:ext cx="280126" cy="13469"/>
          </a:xfrm>
          <a:custGeom>
            <a:avLst/>
            <a:gdLst/>
            <a:ahLst/>
            <a:cxnLst/>
            <a:rect l="l" t="t" r="r" b="b"/>
            <a:pathLst>
              <a:path w="14956" h="730" extrusionOk="0">
                <a:moveTo>
                  <a:pt x="1" y="0"/>
                </a:moveTo>
                <a:lnTo>
                  <a:pt x="1" y="730"/>
                </a:lnTo>
                <a:lnTo>
                  <a:pt x="13891" y="730"/>
                </a:lnTo>
                <a:lnTo>
                  <a:pt x="149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9"/>
          <p:cNvSpPr/>
          <p:nvPr/>
        </p:nvSpPr>
        <p:spPr>
          <a:xfrm rot="-5400000">
            <a:off x="2589454" y="2512298"/>
            <a:ext cx="207247" cy="12915"/>
          </a:xfrm>
          <a:custGeom>
            <a:avLst/>
            <a:gdLst/>
            <a:ahLst/>
            <a:cxnLst/>
            <a:rect l="l" t="t" r="r" b="b"/>
            <a:pathLst>
              <a:path w="11065" h="700" extrusionOk="0">
                <a:moveTo>
                  <a:pt x="1" y="0"/>
                </a:moveTo>
                <a:lnTo>
                  <a:pt x="1" y="700"/>
                </a:lnTo>
                <a:lnTo>
                  <a:pt x="10001" y="700"/>
                </a:lnTo>
                <a:lnTo>
                  <a:pt x="110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9"/>
          <p:cNvSpPr/>
          <p:nvPr/>
        </p:nvSpPr>
        <p:spPr>
          <a:xfrm rot="-5400000">
            <a:off x="2672755" y="2525807"/>
            <a:ext cx="134950" cy="12915"/>
          </a:xfrm>
          <a:custGeom>
            <a:avLst/>
            <a:gdLst/>
            <a:ahLst/>
            <a:cxnLst/>
            <a:rect l="l" t="t" r="r" b="b"/>
            <a:pathLst>
              <a:path w="7205" h="700" extrusionOk="0">
                <a:moveTo>
                  <a:pt x="1" y="0"/>
                </a:moveTo>
                <a:lnTo>
                  <a:pt x="1" y="699"/>
                </a:lnTo>
                <a:lnTo>
                  <a:pt x="6140" y="699"/>
                </a:lnTo>
                <a:lnTo>
                  <a:pt x="720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9"/>
          <p:cNvSpPr/>
          <p:nvPr/>
        </p:nvSpPr>
        <p:spPr>
          <a:xfrm rot="-5400000">
            <a:off x="2756853" y="2562246"/>
            <a:ext cx="62071" cy="12915"/>
          </a:xfrm>
          <a:custGeom>
            <a:avLst/>
            <a:gdLst/>
            <a:ahLst/>
            <a:cxnLst/>
            <a:rect l="l" t="t" r="r" b="b"/>
            <a:pathLst>
              <a:path w="3314" h="700" extrusionOk="0">
                <a:moveTo>
                  <a:pt x="1" y="1"/>
                </a:moveTo>
                <a:lnTo>
                  <a:pt x="1" y="700"/>
                </a:lnTo>
                <a:lnTo>
                  <a:pt x="2250" y="700"/>
                </a:lnTo>
                <a:lnTo>
                  <a:pt x="331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9"/>
          <p:cNvSpPr/>
          <p:nvPr/>
        </p:nvSpPr>
        <p:spPr>
          <a:xfrm>
            <a:off x="3979443" y="1834450"/>
            <a:ext cx="955200" cy="866475"/>
          </a:xfrm>
          <a:custGeom>
            <a:avLst/>
            <a:gdLst/>
            <a:ahLst/>
            <a:cxnLst/>
            <a:rect l="l" t="t" r="r" b="b"/>
            <a:pathLst>
              <a:path w="38208" h="34659" extrusionOk="0">
                <a:moveTo>
                  <a:pt x="19074" y="1"/>
                </a:moveTo>
                <a:cubicBezTo>
                  <a:pt x="11259" y="1"/>
                  <a:pt x="4168" y="5324"/>
                  <a:pt x="2250" y="13256"/>
                </a:cubicBezTo>
                <a:cubicBezTo>
                  <a:pt x="0" y="22588"/>
                  <a:pt x="5745" y="31950"/>
                  <a:pt x="15046" y="34169"/>
                </a:cubicBezTo>
                <a:cubicBezTo>
                  <a:pt x="16415" y="34500"/>
                  <a:pt x="17785" y="34658"/>
                  <a:pt x="19134" y="34658"/>
                </a:cubicBezTo>
                <a:cubicBezTo>
                  <a:pt x="26949" y="34658"/>
                  <a:pt x="34040" y="29335"/>
                  <a:pt x="35959" y="21402"/>
                </a:cubicBezTo>
                <a:cubicBezTo>
                  <a:pt x="38208" y="12071"/>
                  <a:pt x="32463" y="2709"/>
                  <a:pt x="23162" y="490"/>
                </a:cubicBezTo>
                <a:cubicBezTo>
                  <a:pt x="21793" y="159"/>
                  <a:pt x="20423" y="1"/>
                  <a:pt x="19074"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9"/>
          <p:cNvSpPr/>
          <p:nvPr/>
        </p:nvSpPr>
        <p:spPr>
          <a:xfrm>
            <a:off x="3894343" y="1953075"/>
            <a:ext cx="249250" cy="249275"/>
          </a:xfrm>
          <a:custGeom>
            <a:avLst/>
            <a:gdLst/>
            <a:ahLst/>
            <a:cxnLst/>
            <a:rect l="l" t="t" r="r" b="b"/>
            <a:pathLst>
              <a:path w="9970" h="9971" extrusionOk="0">
                <a:moveTo>
                  <a:pt x="9970" y="1"/>
                </a:moveTo>
                <a:lnTo>
                  <a:pt x="9970" y="1"/>
                </a:lnTo>
                <a:cubicBezTo>
                  <a:pt x="9180" y="305"/>
                  <a:pt x="8389" y="639"/>
                  <a:pt x="7629" y="1065"/>
                </a:cubicBezTo>
                <a:lnTo>
                  <a:pt x="1064" y="7630"/>
                </a:lnTo>
                <a:cubicBezTo>
                  <a:pt x="669" y="8359"/>
                  <a:pt x="304" y="9150"/>
                  <a:pt x="0" y="9970"/>
                </a:cubicBezTo>
                <a:lnTo>
                  <a:pt x="997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9"/>
          <p:cNvSpPr/>
          <p:nvPr/>
        </p:nvSpPr>
        <p:spPr>
          <a:xfrm>
            <a:off x="3867743" y="1926475"/>
            <a:ext cx="415675" cy="415700"/>
          </a:xfrm>
          <a:custGeom>
            <a:avLst/>
            <a:gdLst/>
            <a:ahLst/>
            <a:cxnLst/>
            <a:rect l="l" t="t" r="r" b="b"/>
            <a:pathLst>
              <a:path w="16627" h="16628" extrusionOk="0">
                <a:moveTo>
                  <a:pt x="16627" y="1"/>
                </a:moveTo>
                <a:cubicBezTo>
                  <a:pt x="16171" y="1"/>
                  <a:pt x="15745" y="31"/>
                  <a:pt x="15289" y="62"/>
                </a:cubicBezTo>
                <a:lnTo>
                  <a:pt x="61" y="15290"/>
                </a:lnTo>
                <a:cubicBezTo>
                  <a:pt x="31" y="15746"/>
                  <a:pt x="0" y="16171"/>
                  <a:pt x="0" y="16627"/>
                </a:cubicBezTo>
                <a:lnTo>
                  <a:pt x="1662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9"/>
          <p:cNvSpPr/>
          <p:nvPr/>
        </p:nvSpPr>
        <p:spPr>
          <a:xfrm>
            <a:off x="3873068" y="1931800"/>
            <a:ext cx="512950" cy="513700"/>
          </a:xfrm>
          <a:custGeom>
            <a:avLst/>
            <a:gdLst/>
            <a:ahLst/>
            <a:cxnLst/>
            <a:rect l="l" t="t" r="r" b="b"/>
            <a:pathLst>
              <a:path w="20518" h="20548" extrusionOk="0">
                <a:moveTo>
                  <a:pt x="19484" y="1"/>
                </a:moveTo>
                <a:lnTo>
                  <a:pt x="0" y="19484"/>
                </a:lnTo>
                <a:cubicBezTo>
                  <a:pt x="61" y="19849"/>
                  <a:pt x="152" y="20183"/>
                  <a:pt x="213" y="20548"/>
                </a:cubicBezTo>
                <a:lnTo>
                  <a:pt x="20517" y="213"/>
                </a:lnTo>
                <a:cubicBezTo>
                  <a:pt x="20183" y="122"/>
                  <a:pt x="19848" y="61"/>
                  <a:pt x="194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9"/>
          <p:cNvSpPr/>
          <p:nvPr/>
        </p:nvSpPr>
        <p:spPr>
          <a:xfrm>
            <a:off x="3898143" y="1956875"/>
            <a:ext cx="572975" cy="572975"/>
          </a:xfrm>
          <a:custGeom>
            <a:avLst/>
            <a:gdLst/>
            <a:ahLst/>
            <a:cxnLst/>
            <a:rect l="l" t="t" r="r" b="b"/>
            <a:pathLst>
              <a:path w="22919" h="22919" extrusionOk="0">
                <a:moveTo>
                  <a:pt x="22037" y="1"/>
                </a:moveTo>
                <a:lnTo>
                  <a:pt x="0" y="22037"/>
                </a:lnTo>
                <a:cubicBezTo>
                  <a:pt x="122" y="22341"/>
                  <a:pt x="243" y="22615"/>
                  <a:pt x="395" y="22919"/>
                </a:cubicBezTo>
                <a:lnTo>
                  <a:pt x="22918" y="396"/>
                </a:lnTo>
                <a:cubicBezTo>
                  <a:pt x="22615" y="244"/>
                  <a:pt x="22341" y="122"/>
                  <a:pt x="220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9"/>
          <p:cNvSpPr/>
          <p:nvPr/>
        </p:nvSpPr>
        <p:spPr>
          <a:xfrm>
            <a:off x="3936893" y="1996400"/>
            <a:ext cx="605650" cy="604900"/>
          </a:xfrm>
          <a:custGeom>
            <a:avLst/>
            <a:gdLst/>
            <a:ahLst/>
            <a:cxnLst/>
            <a:rect l="l" t="t" r="r" b="b"/>
            <a:pathLst>
              <a:path w="24226" h="24196" extrusionOk="0">
                <a:moveTo>
                  <a:pt x="23466" y="0"/>
                </a:moveTo>
                <a:lnTo>
                  <a:pt x="0" y="23435"/>
                </a:lnTo>
                <a:cubicBezTo>
                  <a:pt x="183" y="23678"/>
                  <a:pt x="335" y="23952"/>
                  <a:pt x="517" y="24195"/>
                </a:cubicBezTo>
                <a:lnTo>
                  <a:pt x="24226" y="487"/>
                </a:lnTo>
                <a:cubicBezTo>
                  <a:pt x="23982" y="335"/>
                  <a:pt x="23709" y="152"/>
                  <a:pt x="234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9"/>
          <p:cNvSpPr/>
          <p:nvPr/>
        </p:nvSpPr>
        <p:spPr>
          <a:xfrm>
            <a:off x="3988568" y="2046550"/>
            <a:ext cx="614000" cy="614000"/>
          </a:xfrm>
          <a:custGeom>
            <a:avLst/>
            <a:gdLst/>
            <a:ahLst/>
            <a:cxnLst/>
            <a:rect l="l" t="t" r="r" b="b"/>
            <a:pathLst>
              <a:path w="24560" h="24560" extrusionOk="0">
                <a:moveTo>
                  <a:pt x="23922" y="0"/>
                </a:moveTo>
                <a:lnTo>
                  <a:pt x="0" y="23952"/>
                </a:lnTo>
                <a:cubicBezTo>
                  <a:pt x="183" y="24165"/>
                  <a:pt x="395" y="24378"/>
                  <a:pt x="608" y="24560"/>
                </a:cubicBezTo>
                <a:lnTo>
                  <a:pt x="24560" y="639"/>
                </a:lnTo>
                <a:cubicBezTo>
                  <a:pt x="24347" y="426"/>
                  <a:pt x="24134" y="213"/>
                  <a:pt x="239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9"/>
          <p:cNvSpPr/>
          <p:nvPr/>
        </p:nvSpPr>
        <p:spPr>
          <a:xfrm>
            <a:off x="4050118" y="2108100"/>
            <a:ext cx="601100" cy="601100"/>
          </a:xfrm>
          <a:custGeom>
            <a:avLst/>
            <a:gdLst/>
            <a:ahLst/>
            <a:cxnLst/>
            <a:rect l="l" t="t" r="r" b="b"/>
            <a:pathLst>
              <a:path w="24044" h="24044" extrusionOk="0">
                <a:moveTo>
                  <a:pt x="23557" y="0"/>
                </a:moveTo>
                <a:lnTo>
                  <a:pt x="0" y="23557"/>
                </a:lnTo>
                <a:cubicBezTo>
                  <a:pt x="243" y="23739"/>
                  <a:pt x="487" y="23891"/>
                  <a:pt x="760" y="24043"/>
                </a:cubicBezTo>
                <a:lnTo>
                  <a:pt x="24043" y="760"/>
                </a:lnTo>
                <a:cubicBezTo>
                  <a:pt x="23891" y="517"/>
                  <a:pt x="23739" y="244"/>
                  <a:pt x="235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9"/>
          <p:cNvSpPr/>
          <p:nvPr/>
        </p:nvSpPr>
        <p:spPr>
          <a:xfrm>
            <a:off x="4122293" y="2181050"/>
            <a:ext cx="566150" cy="566150"/>
          </a:xfrm>
          <a:custGeom>
            <a:avLst/>
            <a:gdLst/>
            <a:ahLst/>
            <a:cxnLst/>
            <a:rect l="l" t="t" r="r" b="b"/>
            <a:pathLst>
              <a:path w="22646" h="22646" extrusionOk="0">
                <a:moveTo>
                  <a:pt x="22281" y="0"/>
                </a:moveTo>
                <a:lnTo>
                  <a:pt x="1" y="22280"/>
                </a:lnTo>
                <a:cubicBezTo>
                  <a:pt x="305" y="22432"/>
                  <a:pt x="609" y="22554"/>
                  <a:pt x="913" y="22645"/>
                </a:cubicBezTo>
                <a:lnTo>
                  <a:pt x="22646" y="912"/>
                </a:lnTo>
                <a:cubicBezTo>
                  <a:pt x="22554" y="608"/>
                  <a:pt x="22433" y="304"/>
                  <a:pt x="222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9"/>
          <p:cNvSpPr/>
          <p:nvPr/>
        </p:nvSpPr>
        <p:spPr>
          <a:xfrm>
            <a:off x="4209693" y="2268425"/>
            <a:ext cx="501550" cy="500800"/>
          </a:xfrm>
          <a:custGeom>
            <a:avLst/>
            <a:gdLst/>
            <a:ahLst/>
            <a:cxnLst/>
            <a:rect l="l" t="t" r="r" b="b"/>
            <a:pathLst>
              <a:path w="20062" h="20032" extrusionOk="0">
                <a:moveTo>
                  <a:pt x="19879" y="1"/>
                </a:moveTo>
                <a:lnTo>
                  <a:pt x="0" y="19880"/>
                </a:lnTo>
                <a:cubicBezTo>
                  <a:pt x="365" y="19940"/>
                  <a:pt x="699" y="20001"/>
                  <a:pt x="1064" y="20032"/>
                </a:cubicBezTo>
                <a:lnTo>
                  <a:pt x="20062" y="1065"/>
                </a:lnTo>
                <a:cubicBezTo>
                  <a:pt x="20001" y="700"/>
                  <a:pt x="19940" y="335"/>
                  <a:pt x="198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9"/>
          <p:cNvSpPr/>
          <p:nvPr/>
        </p:nvSpPr>
        <p:spPr>
          <a:xfrm>
            <a:off x="4316068" y="2374825"/>
            <a:ext cx="397450" cy="397450"/>
          </a:xfrm>
          <a:custGeom>
            <a:avLst/>
            <a:gdLst/>
            <a:ahLst/>
            <a:cxnLst/>
            <a:rect l="l" t="t" r="r" b="b"/>
            <a:pathLst>
              <a:path w="15898" h="15898" extrusionOk="0">
                <a:moveTo>
                  <a:pt x="15898" y="0"/>
                </a:moveTo>
                <a:lnTo>
                  <a:pt x="1" y="15897"/>
                </a:lnTo>
                <a:cubicBezTo>
                  <a:pt x="487" y="15867"/>
                  <a:pt x="943" y="15836"/>
                  <a:pt x="1399" y="15745"/>
                </a:cubicBezTo>
                <a:lnTo>
                  <a:pt x="15776" y="1398"/>
                </a:lnTo>
                <a:cubicBezTo>
                  <a:pt x="15837" y="942"/>
                  <a:pt x="15867" y="487"/>
                  <a:pt x="158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9"/>
          <p:cNvSpPr/>
          <p:nvPr/>
        </p:nvSpPr>
        <p:spPr>
          <a:xfrm>
            <a:off x="4468043" y="2526800"/>
            <a:ext cx="207475" cy="207475"/>
          </a:xfrm>
          <a:custGeom>
            <a:avLst/>
            <a:gdLst/>
            <a:ahLst/>
            <a:cxnLst/>
            <a:rect l="l" t="t" r="r" b="b"/>
            <a:pathLst>
              <a:path w="8299" h="8299" extrusionOk="0">
                <a:moveTo>
                  <a:pt x="8299" y="0"/>
                </a:moveTo>
                <a:lnTo>
                  <a:pt x="1" y="8298"/>
                </a:lnTo>
                <a:cubicBezTo>
                  <a:pt x="1095" y="7782"/>
                  <a:pt x="2129" y="7174"/>
                  <a:pt x="3101" y="6444"/>
                </a:cubicBezTo>
                <a:lnTo>
                  <a:pt x="6445" y="3101"/>
                </a:lnTo>
                <a:cubicBezTo>
                  <a:pt x="7174" y="2128"/>
                  <a:pt x="7813" y="1095"/>
                  <a:pt x="82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4" name="Google Shape;1284;p59"/>
          <p:cNvGrpSpPr/>
          <p:nvPr/>
        </p:nvGrpSpPr>
        <p:grpSpPr>
          <a:xfrm>
            <a:off x="6025489" y="1825466"/>
            <a:ext cx="911936" cy="934334"/>
            <a:chOff x="4982125" y="3190650"/>
            <a:chExt cx="1217375" cy="1247275"/>
          </a:xfrm>
        </p:grpSpPr>
        <p:sp>
          <p:nvSpPr>
            <p:cNvPr id="1285" name="Google Shape;1285;p59"/>
            <p:cNvSpPr/>
            <p:nvPr/>
          </p:nvSpPr>
          <p:spPr>
            <a:xfrm>
              <a:off x="5193375" y="3190650"/>
              <a:ext cx="722675" cy="1247275"/>
            </a:xfrm>
            <a:custGeom>
              <a:avLst/>
              <a:gdLst/>
              <a:ahLst/>
              <a:cxnLst/>
              <a:rect l="l" t="t" r="r" b="b"/>
              <a:pathLst>
                <a:path w="28907" h="49891" extrusionOk="0">
                  <a:moveTo>
                    <a:pt x="4006" y="0"/>
                  </a:moveTo>
                  <a:cubicBezTo>
                    <a:pt x="2688" y="0"/>
                    <a:pt x="1350" y="105"/>
                    <a:pt x="0" y="321"/>
                  </a:cubicBezTo>
                  <a:lnTo>
                    <a:pt x="0" y="49562"/>
                  </a:lnTo>
                  <a:cubicBezTo>
                    <a:pt x="1364" y="49783"/>
                    <a:pt x="2716" y="49890"/>
                    <a:pt x="4048" y="49890"/>
                  </a:cubicBezTo>
                  <a:cubicBezTo>
                    <a:pt x="17527" y="49890"/>
                    <a:pt x="28907" y="38939"/>
                    <a:pt x="28907" y="24942"/>
                  </a:cubicBezTo>
                  <a:cubicBezTo>
                    <a:pt x="28907" y="10957"/>
                    <a:pt x="17503" y="0"/>
                    <a:pt x="4006" y="0"/>
                  </a:cubicBezTo>
                  <a:close/>
                </a:path>
              </a:pathLst>
            </a:custGeom>
            <a:solidFill>
              <a:srgbClr val="AB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9"/>
            <p:cNvSpPr/>
            <p:nvPr/>
          </p:nvSpPr>
          <p:spPr>
            <a:xfrm>
              <a:off x="4982125" y="3526941"/>
              <a:ext cx="1092750" cy="38025"/>
            </a:xfrm>
            <a:custGeom>
              <a:avLst/>
              <a:gdLst/>
              <a:ahLst/>
              <a:cxnLst/>
              <a:rect l="l" t="t" r="r" b="b"/>
              <a:pathLst>
                <a:path w="43710" h="1521" extrusionOk="0">
                  <a:moveTo>
                    <a:pt x="0" y="0"/>
                  </a:moveTo>
                  <a:lnTo>
                    <a:pt x="0" y="1520"/>
                  </a:lnTo>
                  <a:lnTo>
                    <a:pt x="43709" y="1520"/>
                  </a:lnTo>
                  <a:lnTo>
                    <a:pt x="43709" y="0"/>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9"/>
            <p:cNvSpPr/>
            <p:nvPr/>
          </p:nvSpPr>
          <p:spPr>
            <a:xfrm>
              <a:off x="5439575" y="3694866"/>
              <a:ext cx="759925" cy="38025"/>
            </a:xfrm>
            <a:custGeom>
              <a:avLst/>
              <a:gdLst/>
              <a:ahLst/>
              <a:cxnLst/>
              <a:rect l="l" t="t" r="r" b="b"/>
              <a:pathLst>
                <a:path w="30397" h="1521" extrusionOk="0">
                  <a:moveTo>
                    <a:pt x="1" y="1"/>
                  </a:moveTo>
                  <a:lnTo>
                    <a:pt x="1" y="1521"/>
                  </a:lnTo>
                  <a:lnTo>
                    <a:pt x="30396" y="1521"/>
                  </a:lnTo>
                  <a:lnTo>
                    <a:pt x="30396"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8" name="Google Shape;1288;p59"/>
          <p:cNvGrpSpPr/>
          <p:nvPr/>
        </p:nvGrpSpPr>
        <p:grpSpPr>
          <a:xfrm>
            <a:off x="1923893" y="3415175"/>
            <a:ext cx="911900" cy="277375"/>
            <a:chOff x="3792125" y="4705525"/>
            <a:chExt cx="911900" cy="277375"/>
          </a:xfrm>
        </p:grpSpPr>
        <p:sp>
          <p:nvSpPr>
            <p:cNvPr id="1289" name="Google Shape;1289;p59"/>
            <p:cNvSpPr/>
            <p:nvPr/>
          </p:nvSpPr>
          <p:spPr>
            <a:xfrm>
              <a:off x="3792125" y="4705525"/>
              <a:ext cx="126175" cy="109450"/>
            </a:xfrm>
            <a:custGeom>
              <a:avLst/>
              <a:gdLst/>
              <a:ahLst/>
              <a:cxnLst/>
              <a:rect l="l" t="t" r="r" b="b"/>
              <a:pathLst>
                <a:path w="5047" h="4378" extrusionOk="0">
                  <a:moveTo>
                    <a:pt x="2524" y="1"/>
                  </a:moveTo>
                  <a:lnTo>
                    <a:pt x="1" y="4378"/>
                  </a:lnTo>
                  <a:lnTo>
                    <a:pt x="5046" y="4378"/>
                  </a:lnTo>
                  <a:lnTo>
                    <a:pt x="2524"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9"/>
            <p:cNvSpPr/>
            <p:nvPr/>
          </p:nvSpPr>
          <p:spPr>
            <a:xfrm>
              <a:off x="3988175" y="4705525"/>
              <a:ext cx="126175" cy="109450"/>
            </a:xfrm>
            <a:custGeom>
              <a:avLst/>
              <a:gdLst/>
              <a:ahLst/>
              <a:cxnLst/>
              <a:rect l="l" t="t" r="r" b="b"/>
              <a:pathLst>
                <a:path w="5047" h="4378" extrusionOk="0">
                  <a:moveTo>
                    <a:pt x="2524" y="1"/>
                  </a:moveTo>
                  <a:lnTo>
                    <a:pt x="1" y="4378"/>
                  </a:lnTo>
                  <a:lnTo>
                    <a:pt x="5046" y="4378"/>
                  </a:lnTo>
                  <a:lnTo>
                    <a:pt x="2524"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9"/>
            <p:cNvSpPr/>
            <p:nvPr/>
          </p:nvSpPr>
          <p:spPr>
            <a:xfrm>
              <a:off x="4185000" y="4705525"/>
              <a:ext cx="126150" cy="109450"/>
            </a:xfrm>
            <a:custGeom>
              <a:avLst/>
              <a:gdLst/>
              <a:ahLst/>
              <a:cxnLst/>
              <a:rect l="l" t="t" r="r" b="b"/>
              <a:pathLst>
                <a:path w="5046" h="4378" extrusionOk="0">
                  <a:moveTo>
                    <a:pt x="2523" y="1"/>
                  </a:moveTo>
                  <a:lnTo>
                    <a:pt x="0" y="4378"/>
                  </a:lnTo>
                  <a:lnTo>
                    <a:pt x="5046" y="4378"/>
                  </a:lnTo>
                  <a:lnTo>
                    <a:pt x="2523"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9"/>
            <p:cNvSpPr/>
            <p:nvPr/>
          </p:nvSpPr>
          <p:spPr>
            <a:xfrm>
              <a:off x="4381050" y="4705525"/>
              <a:ext cx="126175" cy="109450"/>
            </a:xfrm>
            <a:custGeom>
              <a:avLst/>
              <a:gdLst/>
              <a:ahLst/>
              <a:cxnLst/>
              <a:rect l="l" t="t" r="r" b="b"/>
              <a:pathLst>
                <a:path w="5047" h="4378" extrusionOk="0">
                  <a:moveTo>
                    <a:pt x="2523" y="1"/>
                  </a:moveTo>
                  <a:lnTo>
                    <a:pt x="0" y="4378"/>
                  </a:lnTo>
                  <a:lnTo>
                    <a:pt x="5046" y="4378"/>
                  </a:lnTo>
                  <a:lnTo>
                    <a:pt x="2523"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9"/>
            <p:cNvSpPr/>
            <p:nvPr/>
          </p:nvSpPr>
          <p:spPr>
            <a:xfrm>
              <a:off x="4577850" y="4705525"/>
              <a:ext cx="126175" cy="109450"/>
            </a:xfrm>
            <a:custGeom>
              <a:avLst/>
              <a:gdLst/>
              <a:ahLst/>
              <a:cxnLst/>
              <a:rect l="l" t="t" r="r" b="b"/>
              <a:pathLst>
                <a:path w="5047" h="4378" extrusionOk="0">
                  <a:moveTo>
                    <a:pt x="2524" y="1"/>
                  </a:moveTo>
                  <a:lnTo>
                    <a:pt x="1" y="4378"/>
                  </a:lnTo>
                  <a:lnTo>
                    <a:pt x="5047" y="4378"/>
                  </a:lnTo>
                  <a:lnTo>
                    <a:pt x="2524"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59"/>
            <p:cNvSpPr/>
            <p:nvPr/>
          </p:nvSpPr>
          <p:spPr>
            <a:xfrm>
              <a:off x="3792125" y="4873450"/>
              <a:ext cx="126175" cy="109450"/>
            </a:xfrm>
            <a:custGeom>
              <a:avLst/>
              <a:gdLst/>
              <a:ahLst/>
              <a:cxnLst/>
              <a:rect l="l" t="t" r="r" b="b"/>
              <a:pathLst>
                <a:path w="5047" h="4378" extrusionOk="0">
                  <a:moveTo>
                    <a:pt x="2524" y="1"/>
                  </a:moveTo>
                  <a:lnTo>
                    <a:pt x="1" y="4378"/>
                  </a:lnTo>
                  <a:lnTo>
                    <a:pt x="5046" y="4378"/>
                  </a:lnTo>
                  <a:lnTo>
                    <a:pt x="2524"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9"/>
            <p:cNvSpPr/>
            <p:nvPr/>
          </p:nvSpPr>
          <p:spPr>
            <a:xfrm>
              <a:off x="3988175" y="4873450"/>
              <a:ext cx="126175" cy="109450"/>
            </a:xfrm>
            <a:custGeom>
              <a:avLst/>
              <a:gdLst/>
              <a:ahLst/>
              <a:cxnLst/>
              <a:rect l="l" t="t" r="r" b="b"/>
              <a:pathLst>
                <a:path w="5047" h="4378" extrusionOk="0">
                  <a:moveTo>
                    <a:pt x="2524" y="1"/>
                  </a:moveTo>
                  <a:lnTo>
                    <a:pt x="1" y="4378"/>
                  </a:lnTo>
                  <a:lnTo>
                    <a:pt x="5046" y="4378"/>
                  </a:lnTo>
                  <a:lnTo>
                    <a:pt x="2524"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9"/>
            <p:cNvSpPr/>
            <p:nvPr/>
          </p:nvSpPr>
          <p:spPr>
            <a:xfrm>
              <a:off x="4185000" y="4873450"/>
              <a:ext cx="126150" cy="109450"/>
            </a:xfrm>
            <a:custGeom>
              <a:avLst/>
              <a:gdLst/>
              <a:ahLst/>
              <a:cxnLst/>
              <a:rect l="l" t="t" r="r" b="b"/>
              <a:pathLst>
                <a:path w="5046" h="4378" extrusionOk="0">
                  <a:moveTo>
                    <a:pt x="2523" y="1"/>
                  </a:moveTo>
                  <a:lnTo>
                    <a:pt x="0" y="4378"/>
                  </a:lnTo>
                  <a:lnTo>
                    <a:pt x="5046" y="4378"/>
                  </a:lnTo>
                  <a:lnTo>
                    <a:pt x="2523"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59"/>
            <p:cNvSpPr/>
            <p:nvPr/>
          </p:nvSpPr>
          <p:spPr>
            <a:xfrm>
              <a:off x="4381050" y="4873450"/>
              <a:ext cx="126175" cy="109450"/>
            </a:xfrm>
            <a:custGeom>
              <a:avLst/>
              <a:gdLst/>
              <a:ahLst/>
              <a:cxnLst/>
              <a:rect l="l" t="t" r="r" b="b"/>
              <a:pathLst>
                <a:path w="5047" h="4378" extrusionOk="0">
                  <a:moveTo>
                    <a:pt x="2523" y="1"/>
                  </a:moveTo>
                  <a:lnTo>
                    <a:pt x="0" y="4378"/>
                  </a:lnTo>
                  <a:lnTo>
                    <a:pt x="5046" y="4378"/>
                  </a:lnTo>
                  <a:lnTo>
                    <a:pt x="2523"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9"/>
            <p:cNvSpPr/>
            <p:nvPr/>
          </p:nvSpPr>
          <p:spPr>
            <a:xfrm>
              <a:off x="4577850" y="4873450"/>
              <a:ext cx="126175" cy="109450"/>
            </a:xfrm>
            <a:custGeom>
              <a:avLst/>
              <a:gdLst/>
              <a:ahLst/>
              <a:cxnLst/>
              <a:rect l="l" t="t" r="r" b="b"/>
              <a:pathLst>
                <a:path w="5047" h="4378" extrusionOk="0">
                  <a:moveTo>
                    <a:pt x="2524" y="1"/>
                  </a:moveTo>
                  <a:lnTo>
                    <a:pt x="1" y="4378"/>
                  </a:lnTo>
                  <a:lnTo>
                    <a:pt x="5047" y="4378"/>
                  </a:lnTo>
                  <a:lnTo>
                    <a:pt x="2524" y="1"/>
                  </a:ln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 name="Google Shape;1299;p59"/>
          <p:cNvGrpSpPr/>
          <p:nvPr/>
        </p:nvGrpSpPr>
        <p:grpSpPr>
          <a:xfrm>
            <a:off x="3980704" y="3135800"/>
            <a:ext cx="1154127" cy="757271"/>
            <a:chOff x="1049948" y="2557525"/>
            <a:chExt cx="1154127" cy="757271"/>
          </a:xfrm>
        </p:grpSpPr>
        <p:sp>
          <p:nvSpPr>
            <p:cNvPr id="1300" name="Google Shape;1300;p59"/>
            <p:cNvSpPr/>
            <p:nvPr/>
          </p:nvSpPr>
          <p:spPr>
            <a:xfrm>
              <a:off x="1049948" y="2557525"/>
              <a:ext cx="815391" cy="757271"/>
            </a:xfrm>
            <a:custGeom>
              <a:avLst/>
              <a:gdLst/>
              <a:ahLst/>
              <a:cxnLst/>
              <a:rect l="l" t="t" r="r" b="b"/>
              <a:pathLst>
                <a:path w="27540" h="25577" extrusionOk="0">
                  <a:moveTo>
                    <a:pt x="13733" y="1"/>
                  </a:moveTo>
                  <a:cubicBezTo>
                    <a:pt x="7598" y="1"/>
                    <a:pt x="2193" y="4441"/>
                    <a:pt x="1156" y="10722"/>
                  </a:cubicBezTo>
                  <a:cubicBezTo>
                    <a:pt x="1" y="17683"/>
                    <a:pt x="4742" y="24248"/>
                    <a:pt x="11703" y="25403"/>
                  </a:cubicBezTo>
                  <a:cubicBezTo>
                    <a:pt x="12407" y="25520"/>
                    <a:pt x="13107" y="25576"/>
                    <a:pt x="13798" y="25576"/>
                  </a:cubicBezTo>
                  <a:cubicBezTo>
                    <a:pt x="19942" y="25576"/>
                    <a:pt x="25373" y="21113"/>
                    <a:pt x="26384" y="14856"/>
                  </a:cubicBezTo>
                  <a:cubicBezTo>
                    <a:pt x="27539" y="7895"/>
                    <a:pt x="22828" y="1299"/>
                    <a:pt x="15837" y="175"/>
                  </a:cubicBezTo>
                  <a:cubicBezTo>
                    <a:pt x="15130" y="57"/>
                    <a:pt x="14427" y="1"/>
                    <a:pt x="13733" y="1"/>
                  </a:cubicBezTo>
                  <a:close/>
                </a:path>
              </a:pathLst>
            </a:custGeom>
            <a:solidFill>
              <a:srgbClr val="58B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9"/>
            <p:cNvSpPr/>
            <p:nvPr/>
          </p:nvSpPr>
          <p:spPr>
            <a:xfrm>
              <a:off x="1388675" y="2652538"/>
              <a:ext cx="815400" cy="107150"/>
            </a:xfrm>
            <a:custGeom>
              <a:avLst/>
              <a:gdLst/>
              <a:ahLst/>
              <a:cxnLst/>
              <a:rect l="l" t="t" r="r" b="b"/>
              <a:pathLst>
                <a:path w="32616" h="4286" extrusionOk="0">
                  <a:moveTo>
                    <a:pt x="8299" y="0"/>
                  </a:moveTo>
                  <a:lnTo>
                    <a:pt x="4317" y="3100"/>
                  </a:lnTo>
                  <a:lnTo>
                    <a:pt x="578" y="213"/>
                  </a:lnTo>
                  <a:lnTo>
                    <a:pt x="1" y="973"/>
                  </a:lnTo>
                  <a:lnTo>
                    <a:pt x="4317" y="4286"/>
                  </a:lnTo>
                  <a:lnTo>
                    <a:pt x="8299" y="1185"/>
                  </a:lnTo>
                  <a:lnTo>
                    <a:pt x="12311" y="4286"/>
                  </a:lnTo>
                  <a:lnTo>
                    <a:pt x="16323" y="1185"/>
                  </a:lnTo>
                  <a:lnTo>
                    <a:pt x="20335" y="4286"/>
                  </a:lnTo>
                  <a:lnTo>
                    <a:pt x="24317" y="1185"/>
                  </a:lnTo>
                  <a:lnTo>
                    <a:pt x="28329" y="4286"/>
                  </a:lnTo>
                  <a:lnTo>
                    <a:pt x="32615" y="973"/>
                  </a:lnTo>
                  <a:lnTo>
                    <a:pt x="32038" y="213"/>
                  </a:lnTo>
                  <a:lnTo>
                    <a:pt x="28329" y="3100"/>
                  </a:lnTo>
                  <a:lnTo>
                    <a:pt x="24317" y="0"/>
                  </a:lnTo>
                  <a:lnTo>
                    <a:pt x="20335" y="3100"/>
                  </a:lnTo>
                  <a:lnTo>
                    <a:pt x="16323" y="0"/>
                  </a:lnTo>
                  <a:lnTo>
                    <a:pt x="12311" y="3100"/>
                  </a:lnTo>
                  <a:lnTo>
                    <a:pt x="829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2" name="Google Shape;1302;p59"/>
          <p:cNvGrpSpPr/>
          <p:nvPr/>
        </p:nvGrpSpPr>
        <p:grpSpPr>
          <a:xfrm rot="-5400000" flipH="1">
            <a:off x="6222243" y="2686850"/>
            <a:ext cx="518275" cy="1653550"/>
            <a:chOff x="6618175" y="3327075"/>
            <a:chExt cx="518275" cy="1653550"/>
          </a:xfrm>
        </p:grpSpPr>
        <p:sp>
          <p:nvSpPr>
            <p:cNvPr id="1303" name="Google Shape;1303;p59"/>
            <p:cNvSpPr/>
            <p:nvPr/>
          </p:nvSpPr>
          <p:spPr>
            <a:xfrm>
              <a:off x="6621200" y="4919825"/>
              <a:ext cx="60075" cy="60050"/>
            </a:xfrm>
            <a:custGeom>
              <a:avLst/>
              <a:gdLst/>
              <a:ahLst/>
              <a:cxnLst/>
              <a:rect l="l" t="t" r="r" b="b"/>
              <a:pathLst>
                <a:path w="2403" h="2402" extrusionOk="0">
                  <a:moveTo>
                    <a:pt x="1217" y="0"/>
                  </a:moveTo>
                  <a:lnTo>
                    <a:pt x="1" y="1186"/>
                  </a:lnTo>
                  <a:lnTo>
                    <a:pt x="1217" y="2401"/>
                  </a:lnTo>
                  <a:lnTo>
                    <a:pt x="2402" y="1186"/>
                  </a:lnTo>
                  <a:lnTo>
                    <a:pt x="1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59"/>
            <p:cNvSpPr/>
            <p:nvPr/>
          </p:nvSpPr>
          <p:spPr>
            <a:xfrm>
              <a:off x="6621200" y="4805825"/>
              <a:ext cx="60075" cy="60050"/>
            </a:xfrm>
            <a:custGeom>
              <a:avLst/>
              <a:gdLst/>
              <a:ahLst/>
              <a:cxnLst/>
              <a:rect l="l" t="t" r="r" b="b"/>
              <a:pathLst>
                <a:path w="2403" h="2402" extrusionOk="0">
                  <a:moveTo>
                    <a:pt x="1186" y="1"/>
                  </a:moveTo>
                  <a:lnTo>
                    <a:pt x="1" y="1186"/>
                  </a:lnTo>
                  <a:lnTo>
                    <a:pt x="1217" y="2402"/>
                  </a:lnTo>
                  <a:lnTo>
                    <a:pt x="2402" y="1217"/>
                  </a:lnTo>
                  <a:lnTo>
                    <a:pt x="11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59"/>
            <p:cNvSpPr/>
            <p:nvPr/>
          </p:nvSpPr>
          <p:spPr>
            <a:xfrm>
              <a:off x="6621200" y="4691850"/>
              <a:ext cx="60075" cy="60825"/>
            </a:xfrm>
            <a:custGeom>
              <a:avLst/>
              <a:gdLst/>
              <a:ahLst/>
              <a:cxnLst/>
              <a:rect l="l" t="t" r="r" b="b"/>
              <a:pathLst>
                <a:path w="2403" h="2433" extrusionOk="0">
                  <a:moveTo>
                    <a:pt x="1186" y="0"/>
                  </a:moveTo>
                  <a:lnTo>
                    <a:pt x="1" y="1216"/>
                  </a:lnTo>
                  <a:lnTo>
                    <a:pt x="1186" y="2432"/>
                  </a:lnTo>
                  <a:lnTo>
                    <a:pt x="2402" y="1216"/>
                  </a:lnTo>
                  <a:lnTo>
                    <a:pt x="11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59"/>
            <p:cNvSpPr/>
            <p:nvPr/>
          </p:nvSpPr>
          <p:spPr>
            <a:xfrm>
              <a:off x="6620450" y="4578625"/>
              <a:ext cx="60825" cy="60050"/>
            </a:xfrm>
            <a:custGeom>
              <a:avLst/>
              <a:gdLst/>
              <a:ahLst/>
              <a:cxnLst/>
              <a:rect l="l" t="t" r="r" b="b"/>
              <a:pathLst>
                <a:path w="2433" h="2402" extrusionOk="0">
                  <a:moveTo>
                    <a:pt x="1216" y="0"/>
                  </a:moveTo>
                  <a:lnTo>
                    <a:pt x="1" y="1186"/>
                  </a:lnTo>
                  <a:lnTo>
                    <a:pt x="1216" y="2402"/>
                  </a:lnTo>
                  <a:lnTo>
                    <a:pt x="2432" y="1186"/>
                  </a:lnTo>
                  <a:lnTo>
                    <a:pt x="1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59"/>
            <p:cNvSpPr/>
            <p:nvPr/>
          </p:nvSpPr>
          <p:spPr>
            <a:xfrm>
              <a:off x="6620450" y="4464650"/>
              <a:ext cx="60050" cy="60050"/>
            </a:xfrm>
            <a:custGeom>
              <a:avLst/>
              <a:gdLst/>
              <a:ahLst/>
              <a:cxnLst/>
              <a:rect l="l" t="t" r="r" b="b"/>
              <a:pathLst>
                <a:path w="2402" h="2402" extrusionOk="0">
                  <a:moveTo>
                    <a:pt x="1216" y="0"/>
                  </a:moveTo>
                  <a:lnTo>
                    <a:pt x="1" y="1186"/>
                  </a:lnTo>
                  <a:lnTo>
                    <a:pt x="1216" y="2401"/>
                  </a:lnTo>
                  <a:lnTo>
                    <a:pt x="2402" y="1186"/>
                  </a:lnTo>
                  <a:lnTo>
                    <a:pt x="1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59"/>
            <p:cNvSpPr/>
            <p:nvPr/>
          </p:nvSpPr>
          <p:spPr>
            <a:xfrm>
              <a:off x="6620450" y="4350650"/>
              <a:ext cx="60050" cy="60075"/>
            </a:xfrm>
            <a:custGeom>
              <a:avLst/>
              <a:gdLst/>
              <a:ahLst/>
              <a:cxnLst/>
              <a:rect l="l" t="t" r="r" b="b"/>
              <a:pathLst>
                <a:path w="2402" h="2403" extrusionOk="0">
                  <a:moveTo>
                    <a:pt x="1186" y="1"/>
                  </a:moveTo>
                  <a:lnTo>
                    <a:pt x="1" y="1217"/>
                  </a:lnTo>
                  <a:lnTo>
                    <a:pt x="1186" y="2402"/>
                  </a:lnTo>
                  <a:lnTo>
                    <a:pt x="2402" y="1217"/>
                  </a:lnTo>
                  <a:lnTo>
                    <a:pt x="11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59"/>
            <p:cNvSpPr/>
            <p:nvPr/>
          </p:nvSpPr>
          <p:spPr>
            <a:xfrm>
              <a:off x="6619700" y="4236675"/>
              <a:ext cx="60800" cy="60825"/>
            </a:xfrm>
            <a:custGeom>
              <a:avLst/>
              <a:gdLst/>
              <a:ahLst/>
              <a:cxnLst/>
              <a:rect l="l" t="t" r="r" b="b"/>
              <a:pathLst>
                <a:path w="2432" h="2433" extrusionOk="0">
                  <a:moveTo>
                    <a:pt x="1216" y="0"/>
                  </a:moveTo>
                  <a:lnTo>
                    <a:pt x="0" y="1216"/>
                  </a:lnTo>
                  <a:lnTo>
                    <a:pt x="1216" y="2432"/>
                  </a:lnTo>
                  <a:lnTo>
                    <a:pt x="2432" y="1216"/>
                  </a:lnTo>
                  <a:lnTo>
                    <a:pt x="1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59"/>
            <p:cNvSpPr/>
            <p:nvPr/>
          </p:nvSpPr>
          <p:spPr>
            <a:xfrm>
              <a:off x="6619700" y="4123450"/>
              <a:ext cx="60800" cy="60050"/>
            </a:xfrm>
            <a:custGeom>
              <a:avLst/>
              <a:gdLst/>
              <a:ahLst/>
              <a:cxnLst/>
              <a:rect l="l" t="t" r="r" b="b"/>
              <a:pathLst>
                <a:path w="2432" h="2402" extrusionOk="0">
                  <a:moveTo>
                    <a:pt x="1216" y="1"/>
                  </a:moveTo>
                  <a:lnTo>
                    <a:pt x="0" y="1186"/>
                  </a:lnTo>
                  <a:lnTo>
                    <a:pt x="1216" y="2402"/>
                  </a:lnTo>
                  <a:lnTo>
                    <a:pt x="2432" y="1186"/>
                  </a:lnTo>
                  <a:lnTo>
                    <a:pt x="1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59"/>
            <p:cNvSpPr/>
            <p:nvPr/>
          </p:nvSpPr>
          <p:spPr>
            <a:xfrm>
              <a:off x="6619700" y="4009475"/>
              <a:ext cx="60050" cy="60050"/>
            </a:xfrm>
            <a:custGeom>
              <a:avLst/>
              <a:gdLst/>
              <a:ahLst/>
              <a:cxnLst/>
              <a:rect l="l" t="t" r="r" b="b"/>
              <a:pathLst>
                <a:path w="2402" h="2402" extrusionOk="0">
                  <a:moveTo>
                    <a:pt x="1186" y="0"/>
                  </a:moveTo>
                  <a:lnTo>
                    <a:pt x="0" y="1216"/>
                  </a:lnTo>
                  <a:lnTo>
                    <a:pt x="1216" y="2401"/>
                  </a:lnTo>
                  <a:lnTo>
                    <a:pt x="2401" y="1216"/>
                  </a:lnTo>
                  <a:lnTo>
                    <a:pt x="11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59"/>
            <p:cNvSpPr/>
            <p:nvPr/>
          </p:nvSpPr>
          <p:spPr>
            <a:xfrm>
              <a:off x="6619700" y="3895475"/>
              <a:ext cx="60050" cy="60075"/>
            </a:xfrm>
            <a:custGeom>
              <a:avLst/>
              <a:gdLst/>
              <a:ahLst/>
              <a:cxnLst/>
              <a:rect l="l" t="t" r="r" b="b"/>
              <a:pathLst>
                <a:path w="2402" h="2403" extrusionOk="0">
                  <a:moveTo>
                    <a:pt x="1186" y="1"/>
                  </a:moveTo>
                  <a:lnTo>
                    <a:pt x="0" y="1217"/>
                  </a:lnTo>
                  <a:lnTo>
                    <a:pt x="1186" y="2402"/>
                  </a:lnTo>
                  <a:lnTo>
                    <a:pt x="2401" y="1217"/>
                  </a:lnTo>
                  <a:lnTo>
                    <a:pt x="11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59"/>
            <p:cNvSpPr/>
            <p:nvPr/>
          </p:nvSpPr>
          <p:spPr>
            <a:xfrm>
              <a:off x="6618925" y="3781500"/>
              <a:ext cx="60825" cy="60825"/>
            </a:xfrm>
            <a:custGeom>
              <a:avLst/>
              <a:gdLst/>
              <a:ahLst/>
              <a:cxnLst/>
              <a:rect l="l" t="t" r="r" b="b"/>
              <a:pathLst>
                <a:path w="2433" h="2433" extrusionOk="0">
                  <a:moveTo>
                    <a:pt x="1217" y="1"/>
                  </a:moveTo>
                  <a:lnTo>
                    <a:pt x="1" y="1216"/>
                  </a:lnTo>
                  <a:lnTo>
                    <a:pt x="1217" y="2432"/>
                  </a:lnTo>
                  <a:lnTo>
                    <a:pt x="2432" y="1216"/>
                  </a:lnTo>
                  <a:lnTo>
                    <a:pt x="1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59"/>
            <p:cNvSpPr/>
            <p:nvPr/>
          </p:nvSpPr>
          <p:spPr>
            <a:xfrm>
              <a:off x="6618925" y="3668275"/>
              <a:ext cx="60050" cy="60050"/>
            </a:xfrm>
            <a:custGeom>
              <a:avLst/>
              <a:gdLst/>
              <a:ahLst/>
              <a:cxnLst/>
              <a:rect l="l" t="t" r="r" b="b"/>
              <a:pathLst>
                <a:path w="2402" h="2402" extrusionOk="0">
                  <a:moveTo>
                    <a:pt x="1217" y="1"/>
                  </a:moveTo>
                  <a:lnTo>
                    <a:pt x="1" y="1186"/>
                  </a:lnTo>
                  <a:lnTo>
                    <a:pt x="1217" y="2402"/>
                  </a:lnTo>
                  <a:lnTo>
                    <a:pt x="2402" y="1186"/>
                  </a:lnTo>
                  <a:lnTo>
                    <a:pt x="1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9"/>
            <p:cNvSpPr/>
            <p:nvPr/>
          </p:nvSpPr>
          <p:spPr>
            <a:xfrm>
              <a:off x="6618925" y="3554300"/>
              <a:ext cx="60050" cy="60050"/>
            </a:xfrm>
            <a:custGeom>
              <a:avLst/>
              <a:gdLst/>
              <a:ahLst/>
              <a:cxnLst/>
              <a:rect l="l" t="t" r="r" b="b"/>
              <a:pathLst>
                <a:path w="2402" h="2402" extrusionOk="0">
                  <a:moveTo>
                    <a:pt x="1186" y="0"/>
                  </a:moveTo>
                  <a:lnTo>
                    <a:pt x="1" y="1216"/>
                  </a:lnTo>
                  <a:lnTo>
                    <a:pt x="1186" y="2402"/>
                  </a:lnTo>
                  <a:lnTo>
                    <a:pt x="2402" y="1216"/>
                  </a:lnTo>
                  <a:lnTo>
                    <a:pt x="11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9"/>
            <p:cNvSpPr/>
            <p:nvPr/>
          </p:nvSpPr>
          <p:spPr>
            <a:xfrm>
              <a:off x="6618175" y="3440300"/>
              <a:ext cx="60800" cy="60825"/>
            </a:xfrm>
            <a:custGeom>
              <a:avLst/>
              <a:gdLst/>
              <a:ahLst/>
              <a:cxnLst/>
              <a:rect l="l" t="t" r="r" b="b"/>
              <a:pathLst>
                <a:path w="2432" h="2433" extrusionOk="0">
                  <a:moveTo>
                    <a:pt x="1216" y="1"/>
                  </a:moveTo>
                  <a:lnTo>
                    <a:pt x="0" y="1217"/>
                  </a:lnTo>
                  <a:lnTo>
                    <a:pt x="1216" y="2433"/>
                  </a:lnTo>
                  <a:lnTo>
                    <a:pt x="2432" y="1217"/>
                  </a:lnTo>
                  <a:lnTo>
                    <a:pt x="1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9"/>
            <p:cNvSpPr/>
            <p:nvPr/>
          </p:nvSpPr>
          <p:spPr>
            <a:xfrm>
              <a:off x="6618175" y="3327075"/>
              <a:ext cx="60800" cy="60075"/>
            </a:xfrm>
            <a:custGeom>
              <a:avLst/>
              <a:gdLst/>
              <a:ahLst/>
              <a:cxnLst/>
              <a:rect l="l" t="t" r="r" b="b"/>
              <a:pathLst>
                <a:path w="2432" h="2403" extrusionOk="0">
                  <a:moveTo>
                    <a:pt x="1216" y="1"/>
                  </a:moveTo>
                  <a:lnTo>
                    <a:pt x="0" y="1186"/>
                  </a:lnTo>
                  <a:lnTo>
                    <a:pt x="1216" y="2402"/>
                  </a:lnTo>
                  <a:lnTo>
                    <a:pt x="2432" y="1186"/>
                  </a:lnTo>
                  <a:lnTo>
                    <a:pt x="1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59"/>
            <p:cNvSpPr/>
            <p:nvPr/>
          </p:nvSpPr>
          <p:spPr>
            <a:xfrm>
              <a:off x="6735200" y="4919825"/>
              <a:ext cx="60050" cy="60050"/>
            </a:xfrm>
            <a:custGeom>
              <a:avLst/>
              <a:gdLst/>
              <a:ahLst/>
              <a:cxnLst/>
              <a:rect l="l" t="t" r="r" b="b"/>
              <a:pathLst>
                <a:path w="2402" h="2402" extrusionOk="0">
                  <a:moveTo>
                    <a:pt x="1186" y="0"/>
                  </a:moveTo>
                  <a:lnTo>
                    <a:pt x="0" y="1186"/>
                  </a:lnTo>
                  <a:lnTo>
                    <a:pt x="1216" y="2401"/>
                  </a:lnTo>
                  <a:lnTo>
                    <a:pt x="2402" y="1216"/>
                  </a:lnTo>
                  <a:lnTo>
                    <a:pt x="11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59"/>
            <p:cNvSpPr/>
            <p:nvPr/>
          </p:nvSpPr>
          <p:spPr>
            <a:xfrm>
              <a:off x="6735200" y="4805825"/>
              <a:ext cx="60050" cy="60825"/>
            </a:xfrm>
            <a:custGeom>
              <a:avLst/>
              <a:gdLst/>
              <a:ahLst/>
              <a:cxnLst/>
              <a:rect l="l" t="t" r="r" b="b"/>
              <a:pathLst>
                <a:path w="2402" h="2433" extrusionOk="0">
                  <a:moveTo>
                    <a:pt x="1186" y="1"/>
                  </a:moveTo>
                  <a:lnTo>
                    <a:pt x="0" y="1217"/>
                  </a:lnTo>
                  <a:lnTo>
                    <a:pt x="1186" y="2432"/>
                  </a:lnTo>
                  <a:lnTo>
                    <a:pt x="2402" y="1217"/>
                  </a:lnTo>
                  <a:lnTo>
                    <a:pt x="11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59"/>
            <p:cNvSpPr/>
            <p:nvPr/>
          </p:nvSpPr>
          <p:spPr>
            <a:xfrm>
              <a:off x="6734425" y="4692600"/>
              <a:ext cx="60825" cy="60075"/>
            </a:xfrm>
            <a:custGeom>
              <a:avLst/>
              <a:gdLst/>
              <a:ahLst/>
              <a:cxnLst/>
              <a:rect l="l" t="t" r="r" b="b"/>
              <a:pathLst>
                <a:path w="2433" h="2403" extrusionOk="0">
                  <a:moveTo>
                    <a:pt x="1217" y="1"/>
                  </a:moveTo>
                  <a:lnTo>
                    <a:pt x="1" y="1186"/>
                  </a:lnTo>
                  <a:lnTo>
                    <a:pt x="1217" y="2402"/>
                  </a:lnTo>
                  <a:lnTo>
                    <a:pt x="2433" y="1186"/>
                  </a:lnTo>
                  <a:lnTo>
                    <a:pt x="1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59"/>
            <p:cNvSpPr/>
            <p:nvPr/>
          </p:nvSpPr>
          <p:spPr>
            <a:xfrm>
              <a:off x="6734425" y="4578625"/>
              <a:ext cx="60075" cy="60050"/>
            </a:xfrm>
            <a:custGeom>
              <a:avLst/>
              <a:gdLst/>
              <a:ahLst/>
              <a:cxnLst/>
              <a:rect l="l" t="t" r="r" b="b"/>
              <a:pathLst>
                <a:path w="2403" h="2402" extrusionOk="0">
                  <a:moveTo>
                    <a:pt x="1217" y="0"/>
                  </a:moveTo>
                  <a:lnTo>
                    <a:pt x="1" y="1186"/>
                  </a:lnTo>
                  <a:lnTo>
                    <a:pt x="1217" y="2402"/>
                  </a:lnTo>
                  <a:lnTo>
                    <a:pt x="2402" y="1186"/>
                  </a:lnTo>
                  <a:lnTo>
                    <a:pt x="1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59"/>
            <p:cNvSpPr/>
            <p:nvPr/>
          </p:nvSpPr>
          <p:spPr>
            <a:xfrm>
              <a:off x="6734425" y="4464650"/>
              <a:ext cx="60075" cy="60050"/>
            </a:xfrm>
            <a:custGeom>
              <a:avLst/>
              <a:gdLst/>
              <a:ahLst/>
              <a:cxnLst/>
              <a:rect l="l" t="t" r="r" b="b"/>
              <a:pathLst>
                <a:path w="2403" h="2402" extrusionOk="0">
                  <a:moveTo>
                    <a:pt x="1186" y="0"/>
                  </a:moveTo>
                  <a:lnTo>
                    <a:pt x="1" y="1216"/>
                  </a:lnTo>
                  <a:lnTo>
                    <a:pt x="1186" y="2401"/>
                  </a:lnTo>
                  <a:lnTo>
                    <a:pt x="2402" y="1216"/>
                  </a:lnTo>
                  <a:lnTo>
                    <a:pt x="11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59"/>
            <p:cNvSpPr/>
            <p:nvPr/>
          </p:nvSpPr>
          <p:spPr>
            <a:xfrm>
              <a:off x="6733675" y="4350650"/>
              <a:ext cx="60825" cy="60825"/>
            </a:xfrm>
            <a:custGeom>
              <a:avLst/>
              <a:gdLst/>
              <a:ahLst/>
              <a:cxnLst/>
              <a:rect l="l" t="t" r="r" b="b"/>
              <a:pathLst>
                <a:path w="2433" h="2433" extrusionOk="0">
                  <a:moveTo>
                    <a:pt x="1216" y="1"/>
                  </a:moveTo>
                  <a:lnTo>
                    <a:pt x="0" y="1217"/>
                  </a:lnTo>
                  <a:lnTo>
                    <a:pt x="1216" y="2432"/>
                  </a:lnTo>
                  <a:lnTo>
                    <a:pt x="2432" y="1217"/>
                  </a:lnTo>
                  <a:lnTo>
                    <a:pt x="1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59"/>
            <p:cNvSpPr/>
            <p:nvPr/>
          </p:nvSpPr>
          <p:spPr>
            <a:xfrm>
              <a:off x="6733675" y="4237425"/>
              <a:ext cx="60050" cy="60075"/>
            </a:xfrm>
            <a:custGeom>
              <a:avLst/>
              <a:gdLst/>
              <a:ahLst/>
              <a:cxnLst/>
              <a:rect l="l" t="t" r="r" b="b"/>
              <a:pathLst>
                <a:path w="2402" h="2403" extrusionOk="0">
                  <a:moveTo>
                    <a:pt x="1216" y="1"/>
                  </a:moveTo>
                  <a:lnTo>
                    <a:pt x="0" y="1186"/>
                  </a:lnTo>
                  <a:lnTo>
                    <a:pt x="1216" y="2402"/>
                  </a:lnTo>
                  <a:lnTo>
                    <a:pt x="2402" y="1186"/>
                  </a:lnTo>
                  <a:lnTo>
                    <a:pt x="1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9"/>
            <p:cNvSpPr/>
            <p:nvPr/>
          </p:nvSpPr>
          <p:spPr>
            <a:xfrm>
              <a:off x="6733675" y="4123450"/>
              <a:ext cx="60050" cy="60050"/>
            </a:xfrm>
            <a:custGeom>
              <a:avLst/>
              <a:gdLst/>
              <a:ahLst/>
              <a:cxnLst/>
              <a:rect l="l" t="t" r="r" b="b"/>
              <a:pathLst>
                <a:path w="2402" h="2402" extrusionOk="0">
                  <a:moveTo>
                    <a:pt x="1186" y="1"/>
                  </a:moveTo>
                  <a:lnTo>
                    <a:pt x="0" y="1216"/>
                  </a:lnTo>
                  <a:lnTo>
                    <a:pt x="1216" y="2402"/>
                  </a:lnTo>
                  <a:lnTo>
                    <a:pt x="2402" y="1216"/>
                  </a:lnTo>
                  <a:lnTo>
                    <a:pt x="11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9"/>
            <p:cNvSpPr/>
            <p:nvPr/>
          </p:nvSpPr>
          <p:spPr>
            <a:xfrm>
              <a:off x="6733675" y="4009475"/>
              <a:ext cx="60050" cy="60050"/>
            </a:xfrm>
            <a:custGeom>
              <a:avLst/>
              <a:gdLst/>
              <a:ahLst/>
              <a:cxnLst/>
              <a:rect l="l" t="t" r="r" b="b"/>
              <a:pathLst>
                <a:path w="2402" h="2402" extrusionOk="0">
                  <a:moveTo>
                    <a:pt x="1186" y="0"/>
                  </a:moveTo>
                  <a:lnTo>
                    <a:pt x="0" y="1216"/>
                  </a:lnTo>
                  <a:lnTo>
                    <a:pt x="1186" y="2401"/>
                  </a:lnTo>
                  <a:lnTo>
                    <a:pt x="2402" y="1216"/>
                  </a:lnTo>
                  <a:lnTo>
                    <a:pt x="11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59"/>
            <p:cNvSpPr/>
            <p:nvPr/>
          </p:nvSpPr>
          <p:spPr>
            <a:xfrm>
              <a:off x="6732925" y="3895475"/>
              <a:ext cx="60800" cy="60825"/>
            </a:xfrm>
            <a:custGeom>
              <a:avLst/>
              <a:gdLst/>
              <a:ahLst/>
              <a:cxnLst/>
              <a:rect l="l" t="t" r="r" b="b"/>
              <a:pathLst>
                <a:path w="2432" h="2433" extrusionOk="0">
                  <a:moveTo>
                    <a:pt x="1216" y="1"/>
                  </a:moveTo>
                  <a:lnTo>
                    <a:pt x="0" y="1217"/>
                  </a:lnTo>
                  <a:lnTo>
                    <a:pt x="1216" y="2433"/>
                  </a:lnTo>
                  <a:lnTo>
                    <a:pt x="2432" y="1217"/>
                  </a:lnTo>
                  <a:lnTo>
                    <a:pt x="1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9"/>
            <p:cNvSpPr/>
            <p:nvPr/>
          </p:nvSpPr>
          <p:spPr>
            <a:xfrm>
              <a:off x="6732925" y="3782250"/>
              <a:ext cx="60050" cy="60075"/>
            </a:xfrm>
            <a:custGeom>
              <a:avLst/>
              <a:gdLst/>
              <a:ahLst/>
              <a:cxnLst/>
              <a:rect l="l" t="t" r="r" b="b"/>
              <a:pathLst>
                <a:path w="2402" h="2403" extrusionOk="0">
                  <a:moveTo>
                    <a:pt x="1216" y="1"/>
                  </a:moveTo>
                  <a:lnTo>
                    <a:pt x="0" y="1186"/>
                  </a:lnTo>
                  <a:lnTo>
                    <a:pt x="1216" y="2402"/>
                  </a:lnTo>
                  <a:lnTo>
                    <a:pt x="2401" y="1186"/>
                  </a:lnTo>
                  <a:lnTo>
                    <a:pt x="1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59"/>
            <p:cNvSpPr/>
            <p:nvPr/>
          </p:nvSpPr>
          <p:spPr>
            <a:xfrm>
              <a:off x="6732925" y="3668275"/>
              <a:ext cx="60050" cy="60050"/>
            </a:xfrm>
            <a:custGeom>
              <a:avLst/>
              <a:gdLst/>
              <a:ahLst/>
              <a:cxnLst/>
              <a:rect l="l" t="t" r="r" b="b"/>
              <a:pathLst>
                <a:path w="2402" h="2402" extrusionOk="0">
                  <a:moveTo>
                    <a:pt x="1186" y="1"/>
                  </a:moveTo>
                  <a:lnTo>
                    <a:pt x="0" y="1216"/>
                  </a:lnTo>
                  <a:lnTo>
                    <a:pt x="1186" y="2402"/>
                  </a:lnTo>
                  <a:lnTo>
                    <a:pt x="2401" y="1216"/>
                  </a:lnTo>
                  <a:lnTo>
                    <a:pt x="11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59"/>
            <p:cNvSpPr/>
            <p:nvPr/>
          </p:nvSpPr>
          <p:spPr>
            <a:xfrm>
              <a:off x="6732150" y="3554300"/>
              <a:ext cx="60825" cy="60800"/>
            </a:xfrm>
            <a:custGeom>
              <a:avLst/>
              <a:gdLst/>
              <a:ahLst/>
              <a:cxnLst/>
              <a:rect l="l" t="t" r="r" b="b"/>
              <a:pathLst>
                <a:path w="2433" h="2432" extrusionOk="0">
                  <a:moveTo>
                    <a:pt x="1217" y="0"/>
                  </a:moveTo>
                  <a:lnTo>
                    <a:pt x="1" y="1216"/>
                  </a:lnTo>
                  <a:lnTo>
                    <a:pt x="1217" y="2432"/>
                  </a:lnTo>
                  <a:lnTo>
                    <a:pt x="2432" y="1216"/>
                  </a:lnTo>
                  <a:lnTo>
                    <a:pt x="1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9"/>
            <p:cNvSpPr/>
            <p:nvPr/>
          </p:nvSpPr>
          <p:spPr>
            <a:xfrm>
              <a:off x="6732150" y="3441075"/>
              <a:ext cx="60825" cy="60050"/>
            </a:xfrm>
            <a:custGeom>
              <a:avLst/>
              <a:gdLst/>
              <a:ahLst/>
              <a:cxnLst/>
              <a:rect l="l" t="t" r="r" b="b"/>
              <a:pathLst>
                <a:path w="2433" h="2402" extrusionOk="0">
                  <a:moveTo>
                    <a:pt x="1217" y="0"/>
                  </a:moveTo>
                  <a:lnTo>
                    <a:pt x="1" y="1186"/>
                  </a:lnTo>
                  <a:lnTo>
                    <a:pt x="1217" y="2402"/>
                  </a:lnTo>
                  <a:lnTo>
                    <a:pt x="2432" y="1186"/>
                  </a:lnTo>
                  <a:lnTo>
                    <a:pt x="1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59"/>
            <p:cNvSpPr/>
            <p:nvPr/>
          </p:nvSpPr>
          <p:spPr>
            <a:xfrm>
              <a:off x="6732150" y="3327075"/>
              <a:ext cx="60050" cy="60075"/>
            </a:xfrm>
            <a:custGeom>
              <a:avLst/>
              <a:gdLst/>
              <a:ahLst/>
              <a:cxnLst/>
              <a:rect l="l" t="t" r="r" b="b"/>
              <a:pathLst>
                <a:path w="2402" h="2403" extrusionOk="0">
                  <a:moveTo>
                    <a:pt x="1186" y="1"/>
                  </a:moveTo>
                  <a:lnTo>
                    <a:pt x="1" y="1186"/>
                  </a:lnTo>
                  <a:lnTo>
                    <a:pt x="1217" y="2402"/>
                  </a:lnTo>
                  <a:lnTo>
                    <a:pt x="2402" y="1217"/>
                  </a:lnTo>
                  <a:lnTo>
                    <a:pt x="11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59"/>
            <p:cNvSpPr/>
            <p:nvPr/>
          </p:nvSpPr>
          <p:spPr>
            <a:xfrm>
              <a:off x="6849175" y="4919825"/>
              <a:ext cx="60050" cy="60800"/>
            </a:xfrm>
            <a:custGeom>
              <a:avLst/>
              <a:gdLst/>
              <a:ahLst/>
              <a:cxnLst/>
              <a:rect l="l" t="t" r="r" b="b"/>
              <a:pathLst>
                <a:path w="2402" h="2432" extrusionOk="0">
                  <a:moveTo>
                    <a:pt x="1186" y="0"/>
                  </a:moveTo>
                  <a:lnTo>
                    <a:pt x="1" y="1216"/>
                  </a:lnTo>
                  <a:lnTo>
                    <a:pt x="1186" y="2432"/>
                  </a:lnTo>
                  <a:lnTo>
                    <a:pt x="2402" y="1216"/>
                  </a:lnTo>
                  <a:lnTo>
                    <a:pt x="11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9"/>
            <p:cNvSpPr/>
            <p:nvPr/>
          </p:nvSpPr>
          <p:spPr>
            <a:xfrm>
              <a:off x="6848425" y="4806600"/>
              <a:ext cx="60800" cy="60050"/>
            </a:xfrm>
            <a:custGeom>
              <a:avLst/>
              <a:gdLst/>
              <a:ahLst/>
              <a:cxnLst/>
              <a:rect l="l" t="t" r="r" b="b"/>
              <a:pathLst>
                <a:path w="2432" h="2402" extrusionOk="0">
                  <a:moveTo>
                    <a:pt x="1216" y="0"/>
                  </a:moveTo>
                  <a:lnTo>
                    <a:pt x="0" y="1186"/>
                  </a:lnTo>
                  <a:lnTo>
                    <a:pt x="1216" y="2401"/>
                  </a:lnTo>
                  <a:lnTo>
                    <a:pt x="2432" y="1186"/>
                  </a:lnTo>
                  <a:lnTo>
                    <a:pt x="1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59"/>
            <p:cNvSpPr/>
            <p:nvPr/>
          </p:nvSpPr>
          <p:spPr>
            <a:xfrm>
              <a:off x="6848425" y="4692600"/>
              <a:ext cx="60050" cy="60075"/>
            </a:xfrm>
            <a:custGeom>
              <a:avLst/>
              <a:gdLst/>
              <a:ahLst/>
              <a:cxnLst/>
              <a:rect l="l" t="t" r="r" b="b"/>
              <a:pathLst>
                <a:path w="2402" h="2403" extrusionOk="0">
                  <a:moveTo>
                    <a:pt x="1216" y="1"/>
                  </a:moveTo>
                  <a:lnTo>
                    <a:pt x="0" y="1186"/>
                  </a:lnTo>
                  <a:lnTo>
                    <a:pt x="1216" y="2402"/>
                  </a:lnTo>
                  <a:lnTo>
                    <a:pt x="2401" y="1186"/>
                  </a:lnTo>
                  <a:lnTo>
                    <a:pt x="1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59"/>
            <p:cNvSpPr/>
            <p:nvPr/>
          </p:nvSpPr>
          <p:spPr>
            <a:xfrm>
              <a:off x="6848425" y="4578625"/>
              <a:ext cx="60050" cy="60050"/>
            </a:xfrm>
            <a:custGeom>
              <a:avLst/>
              <a:gdLst/>
              <a:ahLst/>
              <a:cxnLst/>
              <a:rect l="l" t="t" r="r" b="b"/>
              <a:pathLst>
                <a:path w="2402" h="2402" extrusionOk="0">
                  <a:moveTo>
                    <a:pt x="1186" y="0"/>
                  </a:moveTo>
                  <a:lnTo>
                    <a:pt x="0" y="1216"/>
                  </a:lnTo>
                  <a:lnTo>
                    <a:pt x="1186" y="2402"/>
                  </a:lnTo>
                  <a:lnTo>
                    <a:pt x="2401" y="1216"/>
                  </a:lnTo>
                  <a:lnTo>
                    <a:pt x="11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59"/>
            <p:cNvSpPr/>
            <p:nvPr/>
          </p:nvSpPr>
          <p:spPr>
            <a:xfrm>
              <a:off x="6847650" y="4464650"/>
              <a:ext cx="60825" cy="60800"/>
            </a:xfrm>
            <a:custGeom>
              <a:avLst/>
              <a:gdLst/>
              <a:ahLst/>
              <a:cxnLst/>
              <a:rect l="l" t="t" r="r" b="b"/>
              <a:pathLst>
                <a:path w="2433" h="2432" extrusionOk="0">
                  <a:moveTo>
                    <a:pt x="1217" y="0"/>
                  </a:moveTo>
                  <a:lnTo>
                    <a:pt x="1" y="1216"/>
                  </a:lnTo>
                  <a:lnTo>
                    <a:pt x="1217" y="2432"/>
                  </a:lnTo>
                  <a:lnTo>
                    <a:pt x="2432" y="1216"/>
                  </a:lnTo>
                  <a:lnTo>
                    <a:pt x="1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9"/>
            <p:cNvSpPr/>
            <p:nvPr/>
          </p:nvSpPr>
          <p:spPr>
            <a:xfrm>
              <a:off x="6847650" y="4351425"/>
              <a:ext cx="60075" cy="60050"/>
            </a:xfrm>
            <a:custGeom>
              <a:avLst/>
              <a:gdLst/>
              <a:ahLst/>
              <a:cxnLst/>
              <a:rect l="l" t="t" r="r" b="b"/>
              <a:pathLst>
                <a:path w="2403" h="2402" extrusionOk="0">
                  <a:moveTo>
                    <a:pt x="1217" y="0"/>
                  </a:moveTo>
                  <a:lnTo>
                    <a:pt x="1" y="1186"/>
                  </a:lnTo>
                  <a:lnTo>
                    <a:pt x="1217" y="2401"/>
                  </a:lnTo>
                  <a:lnTo>
                    <a:pt x="2402" y="1186"/>
                  </a:lnTo>
                  <a:lnTo>
                    <a:pt x="1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59"/>
            <p:cNvSpPr/>
            <p:nvPr/>
          </p:nvSpPr>
          <p:spPr>
            <a:xfrm>
              <a:off x="6847650" y="4237425"/>
              <a:ext cx="60075" cy="60075"/>
            </a:xfrm>
            <a:custGeom>
              <a:avLst/>
              <a:gdLst/>
              <a:ahLst/>
              <a:cxnLst/>
              <a:rect l="l" t="t" r="r" b="b"/>
              <a:pathLst>
                <a:path w="2403" h="2403" extrusionOk="0">
                  <a:moveTo>
                    <a:pt x="1186" y="1"/>
                  </a:moveTo>
                  <a:lnTo>
                    <a:pt x="1" y="1217"/>
                  </a:lnTo>
                  <a:lnTo>
                    <a:pt x="1217" y="2402"/>
                  </a:lnTo>
                  <a:lnTo>
                    <a:pt x="2402" y="1217"/>
                  </a:lnTo>
                  <a:lnTo>
                    <a:pt x="11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59"/>
            <p:cNvSpPr/>
            <p:nvPr/>
          </p:nvSpPr>
          <p:spPr>
            <a:xfrm>
              <a:off x="6847650" y="4123450"/>
              <a:ext cx="60075" cy="60050"/>
            </a:xfrm>
            <a:custGeom>
              <a:avLst/>
              <a:gdLst/>
              <a:ahLst/>
              <a:cxnLst/>
              <a:rect l="l" t="t" r="r" b="b"/>
              <a:pathLst>
                <a:path w="2403" h="2402" extrusionOk="0">
                  <a:moveTo>
                    <a:pt x="1186" y="1"/>
                  </a:moveTo>
                  <a:lnTo>
                    <a:pt x="1" y="1216"/>
                  </a:lnTo>
                  <a:lnTo>
                    <a:pt x="1186" y="2402"/>
                  </a:lnTo>
                  <a:lnTo>
                    <a:pt x="2402" y="1216"/>
                  </a:lnTo>
                  <a:lnTo>
                    <a:pt x="11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59"/>
            <p:cNvSpPr/>
            <p:nvPr/>
          </p:nvSpPr>
          <p:spPr>
            <a:xfrm>
              <a:off x="6846900" y="4009475"/>
              <a:ext cx="60825" cy="60800"/>
            </a:xfrm>
            <a:custGeom>
              <a:avLst/>
              <a:gdLst/>
              <a:ahLst/>
              <a:cxnLst/>
              <a:rect l="l" t="t" r="r" b="b"/>
              <a:pathLst>
                <a:path w="2433" h="2432" extrusionOk="0">
                  <a:moveTo>
                    <a:pt x="1216" y="0"/>
                  </a:moveTo>
                  <a:lnTo>
                    <a:pt x="0" y="1216"/>
                  </a:lnTo>
                  <a:lnTo>
                    <a:pt x="1216" y="2432"/>
                  </a:lnTo>
                  <a:lnTo>
                    <a:pt x="2432" y="1216"/>
                  </a:lnTo>
                  <a:lnTo>
                    <a:pt x="1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59"/>
            <p:cNvSpPr/>
            <p:nvPr/>
          </p:nvSpPr>
          <p:spPr>
            <a:xfrm>
              <a:off x="6846900" y="3896250"/>
              <a:ext cx="60050" cy="60050"/>
            </a:xfrm>
            <a:custGeom>
              <a:avLst/>
              <a:gdLst/>
              <a:ahLst/>
              <a:cxnLst/>
              <a:rect l="l" t="t" r="r" b="b"/>
              <a:pathLst>
                <a:path w="2402" h="2402" extrusionOk="0">
                  <a:moveTo>
                    <a:pt x="1216" y="0"/>
                  </a:moveTo>
                  <a:lnTo>
                    <a:pt x="0" y="1186"/>
                  </a:lnTo>
                  <a:lnTo>
                    <a:pt x="1216" y="2402"/>
                  </a:lnTo>
                  <a:lnTo>
                    <a:pt x="2402" y="1186"/>
                  </a:lnTo>
                  <a:lnTo>
                    <a:pt x="1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59"/>
            <p:cNvSpPr/>
            <p:nvPr/>
          </p:nvSpPr>
          <p:spPr>
            <a:xfrm>
              <a:off x="6846900" y="3782250"/>
              <a:ext cx="60050" cy="60075"/>
            </a:xfrm>
            <a:custGeom>
              <a:avLst/>
              <a:gdLst/>
              <a:ahLst/>
              <a:cxnLst/>
              <a:rect l="l" t="t" r="r" b="b"/>
              <a:pathLst>
                <a:path w="2402" h="2403" extrusionOk="0">
                  <a:moveTo>
                    <a:pt x="1186" y="1"/>
                  </a:moveTo>
                  <a:lnTo>
                    <a:pt x="0" y="1217"/>
                  </a:lnTo>
                  <a:lnTo>
                    <a:pt x="1186" y="2402"/>
                  </a:lnTo>
                  <a:lnTo>
                    <a:pt x="2402" y="1217"/>
                  </a:lnTo>
                  <a:lnTo>
                    <a:pt x="11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59"/>
            <p:cNvSpPr/>
            <p:nvPr/>
          </p:nvSpPr>
          <p:spPr>
            <a:xfrm>
              <a:off x="6846150" y="3668275"/>
              <a:ext cx="60800" cy="60825"/>
            </a:xfrm>
            <a:custGeom>
              <a:avLst/>
              <a:gdLst/>
              <a:ahLst/>
              <a:cxnLst/>
              <a:rect l="l" t="t" r="r" b="b"/>
              <a:pathLst>
                <a:path w="2432" h="2433" extrusionOk="0">
                  <a:moveTo>
                    <a:pt x="1216" y="1"/>
                  </a:moveTo>
                  <a:lnTo>
                    <a:pt x="0" y="1216"/>
                  </a:lnTo>
                  <a:lnTo>
                    <a:pt x="1216" y="2432"/>
                  </a:lnTo>
                  <a:lnTo>
                    <a:pt x="2432" y="1216"/>
                  </a:lnTo>
                  <a:lnTo>
                    <a:pt x="1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59"/>
            <p:cNvSpPr/>
            <p:nvPr/>
          </p:nvSpPr>
          <p:spPr>
            <a:xfrm>
              <a:off x="6846150" y="3555050"/>
              <a:ext cx="60800" cy="60050"/>
            </a:xfrm>
            <a:custGeom>
              <a:avLst/>
              <a:gdLst/>
              <a:ahLst/>
              <a:cxnLst/>
              <a:rect l="l" t="t" r="r" b="b"/>
              <a:pathLst>
                <a:path w="2432" h="2402" extrusionOk="0">
                  <a:moveTo>
                    <a:pt x="1216" y="1"/>
                  </a:moveTo>
                  <a:lnTo>
                    <a:pt x="0" y="1186"/>
                  </a:lnTo>
                  <a:lnTo>
                    <a:pt x="1216" y="2402"/>
                  </a:lnTo>
                  <a:lnTo>
                    <a:pt x="2432" y="1186"/>
                  </a:lnTo>
                  <a:lnTo>
                    <a:pt x="1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9"/>
            <p:cNvSpPr/>
            <p:nvPr/>
          </p:nvSpPr>
          <p:spPr>
            <a:xfrm>
              <a:off x="6846150" y="3441075"/>
              <a:ext cx="60050" cy="60050"/>
            </a:xfrm>
            <a:custGeom>
              <a:avLst/>
              <a:gdLst/>
              <a:ahLst/>
              <a:cxnLst/>
              <a:rect l="l" t="t" r="r" b="b"/>
              <a:pathLst>
                <a:path w="2402" h="2402" extrusionOk="0">
                  <a:moveTo>
                    <a:pt x="1185" y="0"/>
                  </a:moveTo>
                  <a:lnTo>
                    <a:pt x="0" y="1186"/>
                  </a:lnTo>
                  <a:lnTo>
                    <a:pt x="1216" y="2402"/>
                  </a:lnTo>
                  <a:lnTo>
                    <a:pt x="2401" y="1216"/>
                  </a:lnTo>
                  <a:lnTo>
                    <a:pt x="118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59"/>
            <p:cNvSpPr/>
            <p:nvPr/>
          </p:nvSpPr>
          <p:spPr>
            <a:xfrm>
              <a:off x="6846150" y="3327075"/>
              <a:ext cx="60050" cy="60075"/>
            </a:xfrm>
            <a:custGeom>
              <a:avLst/>
              <a:gdLst/>
              <a:ahLst/>
              <a:cxnLst/>
              <a:rect l="l" t="t" r="r" b="b"/>
              <a:pathLst>
                <a:path w="2402" h="2403" extrusionOk="0">
                  <a:moveTo>
                    <a:pt x="1185" y="1"/>
                  </a:moveTo>
                  <a:lnTo>
                    <a:pt x="0" y="1217"/>
                  </a:lnTo>
                  <a:lnTo>
                    <a:pt x="1185" y="2402"/>
                  </a:lnTo>
                  <a:lnTo>
                    <a:pt x="2401" y="1217"/>
                  </a:lnTo>
                  <a:lnTo>
                    <a:pt x="118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59"/>
            <p:cNvSpPr/>
            <p:nvPr/>
          </p:nvSpPr>
          <p:spPr>
            <a:xfrm>
              <a:off x="6962400" y="4920575"/>
              <a:ext cx="60825" cy="60050"/>
            </a:xfrm>
            <a:custGeom>
              <a:avLst/>
              <a:gdLst/>
              <a:ahLst/>
              <a:cxnLst/>
              <a:rect l="l" t="t" r="r" b="b"/>
              <a:pathLst>
                <a:path w="2433" h="2402" extrusionOk="0">
                  <a:moveTo>
                    <a:pt x="1216" y="0"/>
                  </a:moveTo>
                  <a:lnTo>
                    <a:pt x="1" y="1186"/>
                  </a:lnTo>
                  <a:lnTo>
                    <a:pt x="1216" y="2402"/>
                  </a:lnTo>
                  <a:lnTo>
                    <a:pt x="2432" y="1186"/>
                  </a:lnTo>
                  <a:lnTo>
                    <a:pt x="1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9"/>
            <p:cNvSpPr/>
            <p:nvPr/>
          </p:nvSpPr>
          <p:spPr>
            <a:xfrm>
              <a:off x="6962400" y="4806600"/>
              <a:ext cx="60050" cy="60050"/>
            </a:xfrm>
            <a:custGeom>
              <a:avLst/>
              <a:gdLst/>
              <a:ahLst/>
              <a:cxnLst/>
              <a:rect l="l" t="t" r="r" b="b"/>
              <a:pathLst>
                <a:path w="2402" h="2402" extrusionOk="0">
                  <a:moveTo>
                    <a:pt x="1216" y="0"/>
                  </a:moveTo>
                  <a:lnTo>
                    <a:pt x="1" y="1186"/>
                  </a:lnTo>
                  <a:lnTo>
                    <a:pt x="1216" y="2401"/>
                  </a:lnTo>
                  <a:lnTo>
                    <a:pt x="2402" y="1186"/>
                  </a:lnTo>
                  <a:lnTo>
                    <a:pt x="1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9"/>
            <p:cNvSpPr/>
            <p:nvPr/>
          </p:nvSpPr>
          <p:spPr>
            <a:xfrm>
              <a:off x="6962400" y="4692600"/>
              <a:ext cx="60050" cy="60075"/>
            </a:xfrm>
            <a:custGeom>
              <a:avLst/>
              <a:gdLst/>
              <a:ahLst/>
              <a:cxnLst/>
              <a:rect l="l" t="t" r="r" b="b"/>
              <a:pathLst>
                <a:path w="2402" h="2403" extrusionOk="0">
                  <a:moveTo>
                    <a:pt x="1186" y="1"/>
                  </a:moveTo>
                  <a:lnTo>
                    <a:pt x="1" y="1217"/>
                  </a:lnTo>
                  <a:lnTo>
                    <a:pt x="1186" y="2402"/>
                  </a:lnTo>
                  <a:lnTo>
                    <a:pt x="2402" y="1217"/>
                  </a:lnTo>
                  <a:lnTo>
                    <a:pt x="11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9"/>
            <p:cNvSpPr/>
            <p:nvPr/>
          </p:nvSpPr>
          <p:spPr>
            <a:xfrm>
              <a:off x="6961650" y="4578625"/>
              <a:ext cx="60800" cy="60825"/>
            </a:xfrm>
            <a:custGeom>
              <a:avLst/>
              <a:gdLst/>
              <a:ahLst/>
              <a:cxnLst/>
              <a:rect l="l" t="t" r="r" b="b"/>
              <a:pathLst>
                <a:path w="2432" h="2433" extrusionOk="0">
                  <a:moveTo>
                    <a:pt x="1216" y="0"/>
                  </a:moveTo>
                  <a:lnTo>
                    <a:pt x="0" y="1216"/>
                  </a:lnTo>
                  <a:lnTo>
                    <a:pt x="1216" y="2432"/>
                  </a:lnTo>
                  <a:lnTo>
                    <a:pt x="2432" y="1216"/>
                  </a:lnTo>
                  <a:lnTo>
                    <a:pt x="1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59"/>
            <p:cNvSpPr/>
            <p:nvPr/>
          </p:nvSpPr>
          <p:spPr>
            <a:xfrm>
              <a:off x="6961650" y="4465400"/>
              <a:ext cx="60050" cy="60050"/>
            </a:xfrm>
            <a:custGeom>
              <a:avLst/>
              <a:gdLst/>
              <a:ahLst/>
              <a:cxnLst/>
              <a:rect l="l" t="t" r="r" b="b"/>
              <a:pathLst>
                <a:path w="2402" h="2402" extrusionOk="0">
                  <a:moveTo>
                    <a:pt x="1216" y="1"/>
                  </a:moveTo>
                  <a:lnTo>
                    <a:pt x="0" y="1186"/>
                  </a:lnTo>
                  <a:lnTo>
                    <a:pt x="1216" y="2402"/>
                  </a:lnTo>
                  <a:lnTo>
                    <a:pt x="2401" y="1186"/>
                  </a:lnTo>
                  <a:lnTo>
                    <a:pt x="1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59"/>
            <p:cNvSpPr/>
            <p:nvPr/>
          </p:nvSpPr>
          <p:spPr>
            <a:xfrm>
              <a:off x="6961650" y="4351425"/>
              <a:ext cx="60050" cy="60050"/>
            </a:xfrm>
            <a:custGeom>
              <a:avLst/>
              <a:gdLst/>
              <a:ahLst/>
              <a:cxnLst/>
              <a:rect l="l" t="t" r="r" b="b"/>
              <a:pathLst>
                <a:path w="2402" h="2402" extrusionOk="0">
                  <a:moveTo>
                    <a:pt x="1186" y="0"/>
                  </a:moveTo>
                  <a:lnTo>
                    <a:pt x="0" y="1216"/>
                  </a:lnTo>
                  <a:lnTo>
                    <a:pt x="1216" y="2401"/>
                  </a:lnTo>
                  <a:lnTo>
                    <a:pt x="2401" y="1216"/>
                  </a:lnTo>
                  <a:lnTo>
                    <a:pt x="11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9"/>
            <p:cNvSpPr/>
            <p:nvPr/>
          </p:nvSpPr>
          <p:spPr>
            <a:xfrm>
              <a:off x="6961650" y="4237425"/>
              <a:ext cx="60050" cy="60075"/>
            </a:xfrm>
            <a:custGeom>
              <a:avLst/>
              <a:gdLst/>
              <a:ahLst/>
              <a:cxnLst/>
              <a:rect l="l" t="t" r="r" b="b"/>
              <a:pathLst>
                <a:path w="2402" h="2403" extrusionOk="0">
                  <a:moveTo>
                    <a:pt x="1186" y="1"/>
                  </a:moveTo>
                  <a:lnTo>
                    <a:pt x="0" y="1217"/>
                  </a:lnTo>
                  <a:lnTo>
                    <a:pt x="1186" y="2402"/>
                  </a:lnTo>
                  <a:lnTo>
                    <a:pt x="2401" y="1217"/>
                  </a:lnTo>
                  <a:lnTo>
                    <a:pt x="11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9"/>
            <p:cNvSpPr/>
            <p:nvPr/>
          </p:nvSpPr>
          <p:spPr>
            <a:xfrm>
              <a:off x="6960875" y="4123450"/>
              <a:ext cx="60825" cy="60825"/>
            </a:xfrm>
            <a:custGeom>
              <a:avLst/>
              <a:gdLst/>
              <a:ahLst/>
              <a:cxnLst/>
              <a:rect l="l" t="t" r="r" b="b"/>
              <a:pathLst>
                <a:path w="2433" h="2433" extrusionOk="0">
                  <a:moveTo>
                    <a:pt x="1217" y="1"/>
                  </a:moveTo>
                  <a:lnTo>
                    <a:pt x="1" y="1216"/>
                  </a:lnTo>
                  <a:lnTo>
                    <a:pt x="1217" y="2432"/>
                  </a:lnTo>
                  <a:lnTo>
                    <a:pt x="2432" y="1216"/>
                  </a:lnTo>
                  <a:lnTo>
                    <a:pt x="1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9"/>
            <p:cNvSpPr/>
            <p:nvPr/>
          </p:nvSpPr>
          <p:spPr>
            <a:xfrm>
              <a:off x="6960875" y="4010225"/>
              <a:ext cx="60075" cy="60050"/>
            </a:xfrm>
            <a:custGeom>
              <a:avLst/>
              <a:gdLst/>
              <a:ahLst/>
              <a:cxnLst/>
              <a:rect l="l" t="t" r="r" b="b"/>
              <a:pathLst>
                <a:path w="2403" h="2402" extrusionOk="0">
                  <a:moveTo>
                    <a:pt x="1217" y="1"/>
                  </a:moveTo>
                  <a:lnTo>
                    <a:pt x="1" y="1186"/>
                  </a:lnTo>
                  <a:lnTo>
                    <a:pt x="1217" y="2402"/>
                  </a:lnTo>
                  <a:lnTo>
                    <a:pt x="2402" y="1186"/>
                  </a:lnTo>
                  <a:lnTo>
                    <a:pt x="12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9"/>
            <p:cNvSpPr/>
            <p:nvPr/>
          </p:nvSpPr>
          <p:spPr>
            <a:xfrm>
              <a:off x="6960875" y="3896250"/>
              <a:ext cx="60075" cy="60050"/>
            </a:xfrm>
            <a:custGeom>
              <a:avLst/>
              <a:gdLst/>
              <a:ahLst/>
              <a:cxnLst/>
              <a:rect l="l" t="t" r="r" b="b"/>
              <a:pathLst>
                <a:path w="2403" h="2402" extrusionOk="0">
                  <a:moveTo>
                    <a:pt x="1186" y="0"/>
                  </a:moveTo>
                  <a:lnTo>
                    <a:pt x="1" y="1216"/>
                  </a:lnTo>
                  <a:lnTo>
                    <a:pt x="1186" y="2402"/>
                  </a:lnTo>
                  <a:lnTo>
                    <a:pt x="2402" y="1216"/>
                  </a:lnTo>
                  <a:lnTo>
                    <a:pt x="11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9"/>
            <p:cNvSpPr/>
            <p:nvPr/>
          </p:nvSpPr>
          <p:spPr>
            <a:xfrm>
              <a:off x="6960125" y="3782250"/>
              <a:ext cx="60825" cy="60825"/>
            </a:xfrm>
            <a:custGeom>
              <a:avLst/>
              <a:gdLst/>
              <a:ahLst/>
              <a:cxnLst/>
              <a:rect l="l" t="t" r="r" b="b"/>
              <a:pathLst>
                <a:path w="2433" h="2433" extrusionOk="0">
                  <a:moveTo>
                    <a:pt x="1216" y="1"/>
                  </a:moveTo>
                  <a:lnTo>
                    <a:pt x="0" y="1217"/>
                  </a:lnTo>
                  <a:lnTo>
                    <a:pt x="1216" y="2433"/>
                  </a:lnTo>
                  <a:lnTo>
                    <a:pt x="2432" y="1217"/>
                  </a:lnTo>
                  <a:lnTo>
                    <a:pt x="1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9"/>
            <p:cNvSpPr/>
            <p:nvPr/>
          </p:nvSpPr>
          <p:spPr>
            <a:xfrm>
              <a:off x="6960125" y="3669025"/>
              <a:ext cx="60825" cy="60075"/>
            </a:xfrm>
            <a:custGeom>
              <a:avLst/>
              <a:gdLst/>
              <a:ahLst/>
              <a:cxnLst/>
              <a:rect l="l" t="t" r="r" b="b"/>
              <a:pathLst>
                <a:path w="2433" h="2403" extrusionOk="0">
                  <a:moveTo>
                    <a:pt x="1216" y="1"/>
                  </a:moveTo>
                  <a:lnTo>
                    <a:pt x="0" y="1186"/>
                  </a:lnTo>
                  <a:lnTo>
                    <a:pt x="1216" y="2402"/>
                  </a:lnTo>
                  <a:lnTo>
                    <a:pt x="2432" y="1186"/>
                  </a:lnTo>
                  <a:lnTo>
                    <a:pt x="1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9"/>
            <p:cNvSpPr/>
            <p:nvPr/>
          </p:nvSpPr>
          <p:spPr>
            <a:xfrm>
              <a:off x="6960125" y="3555050"/>
              <a:ext cx="60050" cy="60050"/>
            </a:xfrm>
            <a:custGeom>
              <a:avLst/>
              <a:gdLst/>
              <a:ahLst/>
              <a:cxnLst/>
              <a:rect l="l" t="t" r="r" b="b"/>
              <a:pathLst>
                <a:path w="2402" h="2402" extrusionOk="0">
                  <a:moveTo>
                    <a:pt x="1186" y="1"/>
                  </a:moveTo>
                  <a:lnTo>
                    <a:pt x="0" y="1186"/>
                  </a:lnTo>
                  <a:lnTo>
                    <a:pt x="1216" y="2402"/>
                  </a:lnTo>
                  <a:lnTo>
                    <a:pt x="2402" y="1216"/>
                  </a:lnTo>
                  <a:lnTo>
                    <a:pt x="11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9"/>
            <p:cNvSpPr/>
            <p:nvPr/>
          </p:nvSpPr>
          <p:spPr>
            <a:xfrm>
              <a:off x="6960125" y="3441075"/>
              <a:ext cx="60050" cy="60050"/>
            </a:xfrm>
            <a:custGeom>
              <a:avLst/>
              <a:gdLst/>
              <a:ahLst/>
              <a:cxnLst/>
              <a:rect l="l" t="t" r="r" b="b"/>
              <a:pathLst>
                <a:path w="2402" h="2402" extrusionOk="0">
                  <a:moveTo>
                    <a:pt x="1186" y="0"/>
                  </a:moveTo>
                  <a:lnTo>
                    <a:pt x="0" y="1216"/>
                  </a:lnTo>
                  <a:lnTo>
                    <a:pt x="1186" y="2402"/>
                  </a:lnTo>
                  <a:lnTo>
                    <a:pt x="2402" y="1216"/>
                  </a:lnTo>
                  <a:lnTo>
                    <a:pt x="11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9"/>
            <p:cNvSpPr/>
            <p:nvPr/>
          </p:nvSpPr>
          <p:spPr>
            <a:xfrm>
              <a:off x="6959375" y="3327075"/>
              <a:ext cx="60800" cy="60825"/>
            </a:xfrm>
            <a:custGeom>
              <a:avLst/>
              <a:gdLst/>
              <a:ahLst/>
              <a:cxnLst/>
              <a:rect l="l" t="t" r="r" b="b"/>
              <a:pathLst>
                <a:path w="2432" h="2433" extrusionOk="0">
                  <a:moveTo>
                    <a:pt x="1216" y="1"/>
                  </a:moveTo>
                  <a:lnTo>
                    <a:pt x="0" y="1217"/>
                  </a:lnTo>
                  <a:lnTo>
                    <a:pt x="1216" y="2433"/>
                  </a:lnTo>
                  <a:lnTo>
                    <a:pt x="2432" y="1217"/>
                  </a:lnTo>
                  <a:lnTo>
                    <a:pt x="1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9"/>
            <p:cNvSpPr/>
            <p:nvPr/>
          </p:nvSpPr>
          <p:spPr>
            <a:xfrm>
              <a:off x="7076375" y="4920575"/>
              <a:ext cx="60075" cy="60050"/>
            </a:xfrm>
            <a:custGeom>
              <a:avLst/>
              <a:gdLst/>
              <a:ahLst/>
              <a:cxnLst/>
              <a:rect l="l" t="t" r="r" b="b"/>
              <a:pathLst>
                <a:path w="2403" h="2402" extrusionOk="0">
                  <a:moveTo>
                    <a:pt x="1217" y="0"/>
                  </a:moveTo>
                  <a:lnTo>
                    <a:pt x="1" y="1186"/>
                  </a:lnTo>
                  <a:lnTo>
                    <a:pt x="1217" y="2402"/>
                  </a:lnTo>
                  <a:lnTo>
                    <a:pt x="2402" y="1186"/>
                  </a:lnTo>
                  <a:lnTo>
                    <a:pt x="1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9"/>
            <p:cNvSpPr/>
            <p:nvPr/>
          </p:nvSpPr>
          <p:spPr>
            <a:xfrm>
              <a:off x="7076375" y="4806600"/>
              <a:ext cx="60075" cy="60050"/>
            </a:xfrm>
            <a:custGeom>
              <a:avLst/>
              <a:gdLst/>
              <a:ahLst/>
              <a:cxnLst/>
              <a:rect l="l" t="t" r="r" b="b"/>
              <a:pathLst>
                <a:path w="2403" h="2402" extrusionOk="0">
                  <a:moveTo>
                    <a:pt x="1186" y="0"/>
                  </a:moveTo>
                  <a:lnTo>
                    <a:pt x="1" y="1216"/>
                  </a:lnTo>
                  <a:lnTo>
                    <a:pt x="1186" y="2401"/>
                  </a:lnTo>
                  <a:lnTo>
                    <a:pt x="2402" y="1216"/>
                  </a:lnTo>
                  <a:lnTo>
                    <a:pt x="11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9"/>
            <p:cNvSpPr/>
            <p:nvPr/>
          </p:nvSpPr>
          <p:spPr>
            <a:xfrm>
              <a:off x="7075625" y="4692600"/>
              <a:ext cx="60825" cy="60825"/>
            </a:xfrm>
            <a:custGeom>
              <a:avLst/>
              <a:gdLst/>
              <a:ahLst/>
              <a:cxnLst/>
              <a:rect l="l" t="t" r="r" b="b"/>
              <a:pathLst>
                <a:path w="2433" h="2433" extrusionOk="0">
                  <a:moveTo>
                    <a:pt x="1216" y="1"/>
                  </a:moveTo>
                  <a:lnTo>
                    <a:pt x="1" y="1217"/>
                  </a:lnTo>
                  <a:lnTo>
                    <a:pt x="1216" y="2432"/>
                  </a:lnTo>
                  <a:lnTo>
                    <a:pt x="2432" y="1217"/>
                  </a:lnTo>
                  <a:lnTo>
                    <a:pt x="1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9"/>
            <p:cNvSpPr/>
            <p:nvPr/>
          </p:nvSpPr>
          <p:spPr>
            <a:xfrm>
              <a:off x="7075625" y="4579375"/>
              <a:ext cx="60050" cy="60075"/>
            </a:xfrm>
            <a:custGeom>
              <a:avLst/>
              <a:gdLst/>
              <a:ahLst/>
              <a:cxnLst/>
              <a:rect l="l" t="t" r="r" b="b"/>
              <a:pathLst>
                <a:path w="2402" h="2403" extrusionOk="0">
                  <a:moveTo>
                    <a:pt x="1216" y="1"/>
                  </a:moveTo>
                  <a:lnTo>
                    <a:pt x="1" y="1186"/>
                  </a:lnTo>
                  <a:lnTo>
                    <a:pt x="1216" y="2402"/>
                  </a:lnTo>
                  <a:lnTo>
                    <a:pt x="2402" y="1186"/>
                  </a:lnTo>
                  <a:lnTo>
                    <a:pt x="1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9"/>
            <p:cNvSpPr/>
            <p:nvPr/>
          </p:nvSpPr>
          <p:spPr>
            <a:xfrm>
              <a:off x="7075625" y="4465400"/>
              <a:ext cx="60050" cy="60050"/>
            </a:xfrm>
            <a:custGeom>
              <a:avLst/>
              <a:gdLst/>
              <a:ahLst/>
              <a:cxnLst/>
              <a:rect l="l" t="t" r="r" b="b"/>
              <a:pathLst>
                <a:path w="2402" h="2402" extrusionOk="0">
                  <a:moveTo>
                    <a:pt x="1186" y="1"/>
                  </a:moveTo>
                  <a:lnTo>
                    <a:pt x="1" y="1216"/>
                  </a:lnTo>
                  <a:lnTo>
                    <a:pt x="1216" y="2402"/>
                  </a:lnTo>
                  <a:lnTo>
                    <a:pt x="2402" y="1216"/>
                  </a:lnTo>
                  <a:lnTo>
                    <a:pt x="11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9"/>
            <p:cNvSpPr/>
            <p:nvPr/>
          </p:nvSpPr>
          <p:spPr>
            <a:xfrm>
              <a:off x="7075625" y="4351425"/>
              <a:ext cx="60050" cy="60050"/>
            </a:xfrm>
            <a:custGeom>
              <a:avLst/>
              <a:gdLst/>
              <a:ahLst/>
              <a:cxnLst/>
              <a:rect l="l" t="t" r="r" b="b"/>
              <a:pathLst>
                <a:path w="2402" h="2402" extrusionOk="0">
                  <a:moveTo>
                    <a:pt x="1186" y="0"/>
                  </a:moveTo>
                  <a:lnTo>
                    <a:pt x="1" y="1216"/>
                  </a:lnTo>
                  <a:lnTo>
                    <a:pt x="1186" y="2401"/>
                  </a:lnTo>
                  <a:lnTo>
                    <a:pt x="2402" y="1216"/>
                  </a:lnTo>
                  <a:lnTo>
                    <a:pt x="118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9"/>
            <p:cNvSpPr/>
            <p:nvPr/>
          </p:nvSpPr>
          <p:spPr>
            <a:xfrm>
              <a:off x="7074875" y="4237425"/>
              <a:ext cx="60800" cy="60825"/>
            </a:xfrm>
            <a:custGeom>
              <a:avLst/>
              <a:gdLst/>
              <a:ahLst/>
              <a:cxnLst/>
              <a:rect l="l" t="t" r="r" b="b"/>
              <a:pathLst>
                <a:path w="2432" h="2433" extrusionOk="0">
                  <a:moveTo>
                    <a:pt x="1216" y="1"/>
                  </a:moveTo>
                  <a:lnTo>
                    <a:pt x="0" y="1217"/>
                  </a:lnTo>
                  <a:lnTo>
                    <a:pt x="1216" y="2433"/>
                  </a:lnTo>
                  <a:lnTo>
                    <a:pt x="2432" y="1217"/>
                  </a:lnTo>
                  <a:lnTo>
                    <a:pt x="1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9"/>
            <p:cNvSpPr/>
            <p:nvPr/>
          </p:nvSpPr>
          <p:spPr>
            <a:xfrm>
              <a:off x="7074875" y="4124200"/>
              <a:ext cx="60050" cy="60075"/>
            </a:xfrm>
            <a:custGeom>
              <a:avLst/>
              <a:gdLst/>
              <a:ahLst/>
              <a:cxnLst/>
              <a:rect l="l" t="t" r="r" b="b"/>
              <a:pathLst>
                <a:path w="2402" h="2403" extrusionOk="0">
                  <a:moveTo>
                    <a:pt x="1216" y="1"/>
                  </a:moveTo>
                  <a:lnTo>
                    <a:pt x="0" y="1186"/>
                  </a:lnTo>
                  <a:lnTo>
                    <a:pt x="1216" y="2402"/>
                  </a:lnTo>
                  <a:lnTo>
                    <a:pt x="2401" y="1186"/>
                  </a:lnTo>
                  <a:lnTo>
                    <a:pt x="121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9"/>
            <p:cNvSpPr/>
            <p:nvPr/>
          </p:nvSpPr>
          <p:spPr>
            <a:xfrm>
              <a:off x="7074875" y="4010225"/>
              <a:ext cx="60050" cy="60050"/>
            </a:xfrm>
            <a:custGeom>
              <a:avLst/>
              <a:gdLst/>
              <a:ahLst/>
              <a:cxnLst/>
              <a:rect l="l" t="t" r="r" b="b"/>
              <a:pathLst>
                <a:path w="2402" h="2402" extrusionOk="0">
                  <a:moveTo>
                    <a:pt x="1186" y="1"/>
                  </a:moveTo>
                  <a:lnTo>
                    <a:pt x="0" y="1216"/>
                  </a:lnTo>
                  <a:lnTo>
                    <a:pt x="1186" y="2402"/>
                  </a:lnTo>
                  <a:lnTo>
                    <a:pt x="2401" y="1216"/>
                  </a:lnTo>
                  <a:lnTo>
                    <a:pt x="11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9"/>
            <p:cNvSpPr/>
            <p:nvPr/>
          </p:nvSpPr>
          <p:spPr>
            <a:xfrm>
              <a:off x="7074100" y="3896250"/>
              <a:ext cx="60825" cy="60800"/>
            </a:xfrm>
            <a:custGeom>
              <a:avLst/>
              <a:gdLst/>
              <a:ahLst/>
              <a:cxnLst/>
              <a:rect l="l" t="t" r="r" b="b"/>
              <a:pathLst>
                <a:path w="2433" h="2432" extrusionOk="0">
                  <a:moveTo>
                    <a:pt x="1217" y="0"/>
                  </a:moveTo>
                  <a:lnTo>
                    <a:pt x="1" y="1216"/>
                  </a:lnTo>
                  <a:lnTo>
                    <a:pt x="1217" y="2432"/>
                  </a:lnTo>
                  <a:lnTo>
                    <a:pt x="2432" y="1216"/>
                  </a:lnTo>
                  <a:lnTo>
                    <a:pt x="1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9"/>
            <p:cNvSpPr/>
            <p:nvPr/>
          </p:nvSpPr>
          <p:spPr>
            <a:xfrm>
              <a:off x="7074100" y="3783025"/>
              <a:ext cx="60825" cy="60050"/>
            </a:xfrm>
            <a:custGeom>
              <a:avLst/>
              <a:gdLst/>
              <a:ahLst/>
              <a:cxnLst/>
              <a:rect l="l" t="t" r="r" b="b"/>
              <a:pathLst>
                <a:path w="2433" h="2402" extrusionOk="0">
                  <a:moveTo>
                    <a:pt x="1217" y="0"/>
                  </a:moveTo>
                  <a:lnTo>
                    <a:pt x="1" y="1186"/>
                  </a:lnTo>
                  <a:lnTo>
                    <a:pt x="1217" y="2402"/>
                  </a:lnTo>
                  <a:lnTo>
                    <a:pt x="2432" y="1186"/>
                  </a:lnTo>
                  <a:lnTo>
                    <a:pt x="1217"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9"/>
            <p:cNvSpPr/>
            <p:nvPr/>
          </p:nvSpPr>
          <p:spPr>
            <a:xfrm>
              <a:off x="7074100" y="3669025"/>
              <a:ext cx="60050" cy="60075"/>
            </a:xfrm>
            <a:custGeom>
              <a:avLst/>
              <a:gdLst/>
              <a:ahLst/>
              <a:cxnLst/>
              <a:rect l="l" t="t" r="r" b="b"/>
              <a:pathLst>
                <a:path w="2402" h="2403" extrusionOk="0">
                  <a:moveTo>
                    <a:pt x="1186" y="1"/>
                  </a:moveTo>
                  <a:lnTo>
                    <a:pt x="1" y="1186"/>
                  </a:lnTo>
                  <a:lnTo>
                    <a:pt x="1217" y="2402"/>
                  </a:lnTo>
                  <a:lnTo>
                    <a:pt x="2402" y="1217"/>
                  </a:lnTo>
                  <a:lnTo>
                    <a:pt x="11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9"/>
            <p:cNvSpPr/>
            <p:nvPr/>
          </p:nvSpPr>
          <p:spPr>
            <a:xfrm>
              <a:off x="7074100" y="3555050"/>
              <a:ext cx="60050" cy="60050"/>
            </a:xfrm>
            <a:custGeom>
              <a:avLst/>
              <a:gdLst/>
              <a:ahLst/>
              <a:cxnLst/>
              <a:rect l="l" t="t" r="r" b="b"/>
              <a:pathLst>
                <a:path w="2402" h="2402" extrusionOk="0">
                  <a:moveTo>
                    <a:pt x="1186" y="1"/>
                  </a:moveTo>
                  <a:lnTo>
                    <a:pt x="1" y="1216"/>
                  </a:lnTo>
                  <a:lnTo>
                    <a:pt x="1186" y="2402"/>
                  </a:lnTo>
                  <a:lnTo>
                    <a:pt x="2402" y="1216"/>
                  </a:lnTo>
                  <a:lnTo>
                    <a:pt x="118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9"/>
            <p:cNvSpPr/>
            <p:nvPr/>
          </p:nvSpPr>
          <p:spPr>
            <a:xfrm>
              <a:off x="7073350" y="3441075"/>
              <a:ext cx="60800" cy="60800"/>
            </a:xfrm>
            <a:custGeom>
              <a:avLst/>
              <a:gdLst/>
              <a:ahLst/>
              <a:cxnLst/>
              <a:rect l="l" t="t" r="r" b="b"/>
              <a:pathLst>
                <a:path w="2432" h="2432" extrusionOk="0">
                  <a:moveTo>
                    <a:pt x="1216" y="0"/>
                  </a:moveTo>
                  <a:lnTo>
                    <a:pt x="0" y="1216"/>
                  </a:lnTo>
                  <a:lnTo>
                    <a:pt x="1216" y="2432"/>
                  </a:lnTo>
                  <a:lnTo>
                    <a:pt x="2432" y="1216"/>
                  </a:lnTo>
                  <a:lnTo>
                    <a:pt x="1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9"/>
            <p:cNvSpPr/>
            <p:nvPr/>
          </p:nvSpPr>
          <p:spPr>
            <a:xfrm>
              <a:off x="7073350" y="3327850"/>
              <a:ext cx="60050" cy="60050"/>
            </a:xfrm>
            <a:custGeom>
              <a:avLst/>
              <a:gdLst/>
              <a:ahLst/>
              <a:cxnLst/>
              <a:rect l="l" t="t" r="r" b="b"/>
              <a:pathLst>
                <a:path w="2402" h="2402" extrusionOk="0">
                  <a:moveTo>
                    <a:pt x="1216" y="0"/>
                  </a:moveTo>
                  <a:lnTo>
                    <a:pt x="0" y="1186"/>
                  </a:lnTo>
                  <a:lnTo>
                    <a:pt x="1216" y="2402"/>
                  </a:lnTo>
                  <a:lnTo>
                    <a:pt x="2402" y="1186"/>
                  </a:lnTo>
                  <a:lnTo>
                    <a:pt x="121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50"/>
        <p:cNvGrpSpPr/>
        <p:nvPr/>
      </p:nvGrpSpPr>
      <p:grpSpPr>
        <a:xfrm>
          <a:off x="0" y="0"/>
          <a:ext cx="0" cy="0"/>
          <a:chOff x="0" y="0"/>
          <a:chExt cx="0" cy="0"/>
        </a:xfrm>
      </p:grpSpPr>
      <p:sp>
        <p:nvSpPr>
          <p:cNvPr id="651" name="Google Shape;651;p35"/>
          <p:cNvSpPr txBox="1">
            <a:spLocks noGrp="1"/>
          </p:cNvSpPr>
          <p:nvPr>
            <p:ph type="title"/>
          </p:nvPr>
        </p:nvSpPr>
        <p:spPr>
          <a:xfrm>
            <a:off x="713225" y="526750"/>
            <a:ext cx="7717800" cy="578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Pendahuluan</a:t>
            </a:r>
            <a:endParaRPr dirty="0"/>
          </a:p>
        </p:txBody>
      </p:sp>
      <p:sp>
        <p:nvSpPr>
          <p:cNvPr id="652" name="Google Shape;652;p35"/>
          <p:cNvSpPr txBox="1">
            <a:spLocks noGrp="1"/>
          </p:cNvSpPr>
          <p:nvPr>
            <p:ph type="subTitle" idx="1"/>
          </p:nvPr>
        </p:nvSpPr>
        <p:spPr>
          <a:xfrm>
            <a:off x="725250" y="1229775"/>
            <a:ext cx="7717800" cy="2997600"/>
          </a:xfrm>
          <a:prstGeom prst="rect">
            <a:avLst/>
          </a:prstGeom>
        </p:spPr>
        <p:txBody>
          <a:bodyPr spcFirstLastPara="1" wrap="square" lIns="91425" tIns="91425" rIns="91425" bIns="91425" anchor="t" anchorCtr="0">
            <a:noAutofit/>
          </a:bodyPr>
          <a:lstStyle/>
          <a:p>
            <a:pPr marL="469900" indent="-342900" algn="just">
              <a:buClr>
                <a:schemeClr val="bg1"/>
              </a:buClr>
              <a:buSzPct val="72000"/>
              <a:buFont typeface="Arial" panose="020B0604020202020204" pitchFamily="34" charset="0"/>
              <a:buChar char="•"/>
            </a:pPr>
            <a:r>
              <a:rPr lang="en-ID" sz="2000" dirty="0"/>
              <a:t>Diabetes </a:t>
            </a:r>
            <a:r>
              <a:rPr lang="en-ID" sz="2000" dirty="0" err="1"/>
              <a:t>adalah</a:t>
            </a:r>
            <a:r>
              <a:rPr lang="en-ID" sz="2000" dirty="0"/>
              <a:t> </a:t>
            </a:r>
            <a:r>
              <a:rPr lang="en-ID" sz="2000" dirty="0" err="1"/>
              <a:t>penyakit</a:t>
            </a:r>
            <a:r>
              <a:rPr lang="en-ID" sz="2000" dirty="0"/>
              <a:t> </a:t>
            </a:r>
            <a:r>
              <a:rPr lang="en-ID" sz="2000" dirty="0" err="1"/>
              <a:t>kronis</a:t>
            </a:r>
            <a:r>
              <a:rPr lang="en-ID" sz="2000" dirty="0"/>
              <a:t> yang </a:t>
            </a:r>
            <a:r>
              <a:rPr lang="en-ID" sz="2000" dirty="0" err="1"/>
              <a:t>ditandai</a:t>
            </a:r>
            <a:r>
              <a:rPr lang="en-ID" sz="2000" dirty="0"/>
              <a:t> </a:t>
            </a:r>
            <a:r>
              <a:rPr lang="en-ID" sz="2000" dirty="0" err="1"/>
              <a:t>dengan</a:t>
            </a:r>
            <a:r>
              <a:rPr lang="en-ID" sz="2000" dirty="0"/>
              <a:t> </a:t>
            </a:r>
            <a:r>
              <a:rPr lang="en-ID" sz="2000" dirty="0" err="1"/>
              <a:t>kadar</a:t>
            </a:r>
            <a:r>
              <a:rPr lang="en-ID" sz="2000" dirty="0"/>
              <a:t> </a:t>
            </a:r>
            <a:r>
              <a:rPr lang="en-ID" sz="2000" dirty="0" err="1"/>
              <a:t>glukosa</a:t>
            </a:r>
            <a:r>
              <a:rPr lang="en-ID" sz="2000" dirty="0"/>
              <a:t> </a:t>
            </a:r>
            <a:r>
              <a:rPr lang="en-ID" sz="2000" dirty="0" err="1"/>
              <a:t>darah</a:t>
            </a:r>
            <a:r>
              <a:rPr lang="en-ID" sz="2000" dirty="0"/>
              <a:t> yang </a:t>
            </a:r>
            <a:r>
              <a:rPr lang="en-ID" sz="2000" dirty="0" err="1"/>
              <a:t>tinggi</a:t>
            </a:r>
            <a:r>
              <a:rPr lang="en-ID" sz="2000" dirty="0"/>
              <a:t>.</a:t>
            </a:r>
          </a:p>
          <a:p>
            <a:pPr marL="469900" indent="-342900" algn="just">
              <a:buClr>
                <a:schemeClr val="bg1"/>
              </a:buClr>
              <a:buSzPct val="72000"/>
              <a:buFont typeface="Arial" panose="020B0604020202020204" pitchFamily="34" charset="0"/>
              <a:buChar char="•"/>
            </a:pPr>
            <a:endParaRPr lang="en-ID" sz="2000" dirty="0"/>
          </a:p>
          <a:p>
            <a:pPr marL="469900" indent="-342900" algn="just">
              <a:buClr>
                <a:schemeClr val="bg1"/>
              </a:buClr>
              <a:buSzPct val="72000"/>
              <a:buFont typeface="Arial" panose="020B0604020202020204" pitchFamily="34" charset="0"/>
              <a:buChar char="•"/>
            </a:pPr>
            <a:r>
              <a:rPr lang="en-ID" sz="2000" dirty="0"/>
              <a:t>Salah </a:t>
            </a:r>
            <a:r>
              <a:rPr lang="en-ID" sz="2000" dirty="0" err="1"/>
              <a:t>satu</a:t>
            </a:r>
            <a:r>
              <a:rPr lang="en-ID" sz="2000" dirty="0"/>
              <a:t> </a:t>
            </a:r>
            <a:r>
              <a:rPr lang="en-ID" sz="2000" dirty="0" err="1"/>
              <a:t>metode</a:t>
            </a:r>
            <a:r>
              <a:rPr lang="en-ID" sz="2000" dirty="0"/>
              <a:t> yang </a:t>
            </a:r>
            <a:r>
              <a:rPr lang="en-ID" sz="2000" dirty="0" err="1"/>
              <a:t>digunakan</a:t>
            </a:r>
            <a:r>
              <a:rPr lang="en-ID" sz="2000" dirty="0"/>
              <a:t> </a:t>
            </a:r>
            <a:r>
              <a:rPr lang="en-ID" sz="2000" dirty="0" err="1"/>
              <a:t>untuk</a:t>
            </a:r>
            <a:r>
              <a:rPr lang="en-ID" sz="2000" dirty="0"/>
              <a:t> </a:t>
            </a:r>
            <a:r>
              <a:rPr lang="en-ID" sz="2000" dirty="0" err="1"/>
              <a:t>mendeteksi</a:t>
            </a:r>
            <a:r>
              <a:rPr lang="en-ID" sz="2000" dirty="0"/>
              <a:t> diabetes </a:t>
            </a:r>
            <a:r>
              <a:rPr lang="en-ID" sz="2000" dirty="0" err="1"/>
              <a:t>adalah</a:t>
            </a:r>
            <a:r>
              <a:rPr lang="en-ID" sz="2000" dirty="0"/>
              <a:t> </a:t>
            </a:r>
            <a:r>
              <a:rPr lang="en-ID" sz="2000" dirty="0" err="1"/>
              <a:t>dengan</a:t>
            </a:r>
            <a:r>
              <a:rPr lang="en-ID" sz="2000" dirty="0"/>
              <a:t> </a:t>
            </a:r>
            <a:r>
              <a:rPr lang="en-ID" sz="2000" dirty="0" err="1"/>
              <a:t>menggunakan</a:t>
            </a:r>
            <a:r>
              <a:rPr lang="en-ID" sz="2000" dirty="0"/>
              <a:t> Neural Network.</a:t>
            </a:r>
          </a:p>
          <a:p>
            <a:pPr marL="469900" indent="-342900" algn="just">
              <a:buClr>
                <a:schemeClr val="bg1"/>
              </a:buClr>
              <a:buSzPct val="72000"/>
              <a:buFont typeface="Arial" panose="020B0604020202020204" pitchFamily="34" charset="0"/>
              <a:buChar char="•"/>
            </a:pPr>
            <a:endParaRPr lang="en-ID" sz="2000" dirty="0"/>
          </a:p>
          <a:p>
            <a:pPr marL="469900" indent="-342900" algn="just">
              <a:buClr>
                <a:schemeClr val="bg1"/>
              </a:buClr>
              <a:buSzPct val="72000"/>
              <a:buFont typeface="Arial" panose="020B0604020202020204" pitchFamily="34" charset="0"/>
              <a:buChar char="•"/>
            </a:pPr>
            <a:r>
              <a:rPr lang="en-ID" sz="2000" dirty="0"/>
              <a:t>Neural Network </a:t>
            </a:r>
            <a:r>
              <a:rPr lang="en-ID" sz="2000" dirty="0" err="1"/>
              <a:t>dapat</a:t>
            </a:r>
            <a:r>
              <a:rPr lang="en-ID" sz="2000" dirty="0"/>
              <a:t> </a:t>
            </a:r>
            <a:r>
              <a:rPr lang="en-ID" sz="2000" dirty="0" err="1"/>
              <a:t>membantu</a:t>
            </a:r>
            <a:r>
              <a:rPr lang="en-ID" sz="2000" dirty="0"/>
              <a:t> </a:t>
            </a:r>
            <a:r>
              <a:rPr lang="en-ID" sz="2000" dirty="0" err="1"/>
              <a:t>dalam</a:t>
            </a:r>
            <a:r>
              <a:rPr lang="en-ID" sz="2000" dirty="0"/>
              <a:t> </a:t>
            </a:r>
            <a:r>
              <a:rPr lang="en-ID" sz="2000" dirty="0" err="1"/>
              <a:t>analisis</a:t>
            </a:r>
            <a:r>
              <a:rPr lang="en-ID" sz="2000" dirty="0"/>
              <a:t> dan </a:t>
            </a:r>
            <a:r>
              <a:rPr lang="en-ID" sz="2000" dirty="0" err="1"/>
              <a:t>prediksi</a:t>
            </a:r>
            <a:r>
              <a:rPr lang="en-ID" sz="2000" dirty="0"/>
              <a:t> data </a:t>
            </a:r>
            <a:r>
              <a:rPr lang="en-ID" sz="2000" dirty="0" err="1"/>
              <a:t>dengan</a:t>
            </a:r>
            <a:r>
              <a:rPr lang="en-ID" sz="2000" dirty="0"/>
              <a:t> </a:t>
            </a:r>
            <a:r>
              <a:rPr lang="en-ID" sz="2000" dirty="0" err="1"/>
              <a:t>tingkat</a:t>
            </a:r>
            <a:r>
              <a:rPr lang="en-ID" sz="2000" dirty="0"/>
              <a:t> </a:t>
            </a:r>
            <a:r>
              <a:rPr lang="en-ID" sz="2000" dirty="0" err="1"/>
              <a:t>akurasi</a:t>
            </a:r>
            <a:r>
              <a:rPr lang="en-ID" sz="2000" dirty="0"/>
              <a:t> yang </a:t>
            </a:r>
            <a:r>
              <a:rPr lang="en-ID" sz="2000" dirty="0" err="1"/>
              <a:t>tinggi</a:t>
            </a:r>
            <a:r>
              <a:rPr lang="en-ID" sz="2000" dirty="0"/>
              <a:t>.</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381"/>
        <p:cNvGrpSpPr/>
        <p:nvPr/>
      </p:nvGrpSpPr>
      <p:grpSpPr>
        <a:xfrm>
          <a:off x="0" y="0"/>
          <a:ext cx="0" cy="0"/>
          <a:chOff x="0" y="0"/>
          <a:chExt cx="0" cy="0"/>
        </a:xfrm>
      </p:grpSpPr>
      <p:sp>
        <p:nvSpPr>
          <p:cNvPr id="1382" name="Google Shape;1382;p60"/>
          <p:cNvSpPr txBox="1">
            <a:spLocks noGrp="1"/>
          </p:cNvSpPr>
          <p:nvPr>
            <p:ph type="title"/>
          </p:nvPr>
        </p:nvSpPr>
        <p:spPr>
          <a:xfrm>
            <a:off x="713225" y="539500"/>
            <a:ext cx="7717800" cy="625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1383" name="Google Shape;1383;p60"/>
          <p:cNvSpPr txBox="1">
            <a:spLocks noGrp="1"/>
          </p:cNvSpPr>
          <p:nvPr>
            <p:ph type="body" idx="1"/>
          </p:nvPr>
        </p:nvSpPr>
        <p:spPr>
          <a:xfrm>
            <a:off x="1621975" y="1627050"/>
            <a:ext cx="5880000" cy="2904900"/>
          </a:xfrm>
          <a:prstGeom prst="rect">
            <a:avLst/>
          </a:prstGeom>
        </p:spPr>
        <p:txBody>
          <a:bodyPr spcFirstLastPara="1" wrap="square" lIns="91425" tIns="91425" rIns="91425" bIns="91425" anchor="t" anchorCtr="0">
            <a:noAutofit/>
          </a:bodyPr>
          <a:lstStyle/>
          <a:p>
            <a:pPr marL="457200" lvl="0" indent="0" algn="l" rtl="0">
              <a:spcBef>
                <a:spcPts val="0"/>
              </a:spcBef>
              <a:spcAft>
                <a:spcPts val="0"/>
              </a:spcAft>
              <a:buNone/>
            </a:pPr>
            <a:r>
              <a:rPr lang="en" sz="2600">
                <a:solidFill>
                  <a:schemeClr val="lt2"/>
                </a:solidFill>
                <a:latin typeface="Bebas Neue"/>
                <a:ea typeface="Bebas Neue"/>
                <a:cs typeface="Bebas Neue"/>
                <a:sym typeface="Bebas Neue"/>
              </a:rPr>
              <a:t>vectors</a:t>
            </a:r>
            <a:endParaRPr sz="2600">
              <a:solidFill>
                <a:schemeClr val="lt2"/>
              </a:solidFill>
              <a:latin typeface="Bebas Neue"/>
              <a:ea typeface="Bebas Neue"/>
              <a:cs typeface="Bebas Neue"/>
              <a:sym typeface="Bebas Neue"/>
            </a:endParaRPr>
          </a:p>
          <a:p>
            <a:pPr marL="457200" lvl="0" indent="-317500" algn="l" rtl="0">
              <a:spcBef>
                <a:spcPts val="0"/>
              </a:spcBef>
              <a:spcAft>
                <a:spcPts val="0"/>
              </a:spcAft>
              <a:buSzPts val="1400"/>
              <a:buChar char="●"/>
            </a:pPr>
            <a:r>
              <a:rPr lang="en">
                <a:solidFill>
                  <a:schemeClr val="dk2"/>
                </a:solidFill>
                <a:uFill>
                  <a:noFill/>
                </a:uFill>
                <a:hlinkClick r:id="rId3">
                  <a:extLst>
                    <a:ext uri="{A12FA001-AC4F-418D-AE19-62706E023703}">
                      <ahyp:hlinkClr xmlns:ahyp="http://schemas.microsoft.com/office/drawing/2018/hyperlinkcolor" val="tx"/>
                    </a:ext>
                  </a:extLst>
                </a:hlinkClick>
              </a:rPr>
              <a:t>Geometrical background with flat shapes</a:t>
            </a:r>
            <a:endParaRPr/>
          </a:p>
          <a:p>
            <a:pPr marL="457200" lvl="0" indent="0" algn="l" rtl="0">
              <a:spcBef>
                <a:spcPts val="0"/>
              </a:spcBef>
              <a:spcAft>
                <a:spcPts val="0"/>
              </a:spcAft>
              <a:buNone/>
            </a:pPr>
            <a:endParaRPr/>
          </a:p>
          <a:p>
            <a:pPr marL="457200" lvl="0" indent="0" algn="l" rtl="0">
              <a:spcBef>
                <a:spcPts val="0"/>
              </a:spcBef>
              <a:spcAft>
                <a:spcPts val="0"/>
              </a:spcAft>
              <a:buNone/>
            </a:pPr>
            <a:endParaRPr/>
          </a:p>
          <a:p>
            <a:pPr marL="457200" lvl="0" indent="0" algn="l" rtl="0">
              <a:spcBef>
                <a:spcPts val="0"/>
              </a:spcBef>
              <a:spcAft>
                <a:spcPts val="0"/>
              </a:spcAft>
              <a:buNone/>
            </a:pPr>
            <a:r>
              <a:rPr lang="en" sz="2600">
                <a:solidFill>
                  <a:schemeClr val="lt2"/>
                </a:solidFill>
                <a:latin typeface="Bebas Neue"/>
                <a:ea typeface="Bebas Neue"/>
                <a:cs typeface="Bebas Neue"/>
                <a:sym typeface="Bebas Neue"/>
              </a:rPr>
              <a:t>photos</a:t>
            </a:r>
            <a:endParaRPr/>
          </a:p>
          <a:p>
            <a:pPr marL="457200" lvl="0" indent="-317500" algn="l" rtl="0">
              <a:spcBef>
                <a:spcPts val="0"/>
              </a:spcBef>
              <a:spcAft>
                <a:spcPts val="0"/>
              </a:spcAft>
              <a:buSzPts val="1400"/>
              <a:buChar char="●"/>
            </a:pPr>
            <a:r>
              <a:rPr lang="en">
                <a:solidFill>
                  <a:schemeClr val="dk2"/>
                </a:solidFill>
                <a:uFill>
                  <a:noFill/>
                </a:uFill>
                <a:hlinkClick r:id="rId4">
                  <a:extLst>
                    <a:ext uri="{A12FA001-AC4F-418D-AE19-62706E023703}">
                      <ahyp:hlinkClr xmlns:ahyp="http://schemas.microsoft.com/office/drawing/2018/hyperlinkcolor" val="tx"/>
                    </a:ext>
                  </a:extLst>
                </a:hlinkClick>
              </a:rPr>
              <a:t>Beautiful young woman sitting on chair reading book</a:t>
            </a:r>
            <a:endParaRPr/>
          </a:p>
          <a:p>
            <a:pPr marL="457200" lvl="0" indent="-317500" algn="l" rtl="0">
              <a:spcBef>
                <a:spcPts val="0"/>
              </a:spcBef>
              <a:spcAft>
                <a:spcPts val="0"/>
              </a:spcAft>
              <a:buSzPts val="1400"/>
              <a:buChar char="●"/>
            </a:pPr>
            <a:r>
              <a:rPr lang="en">
                <a:solidFill>
                  <a:schemeClr val="dk2"/>
                </a:solidFill>
                <a:uFill>
                  <a:noFill/>
                </a:uFill>
                <a:hlinkClick r:id="rId5">
                  <a:extLst>
                    <a:ext uri="{A12FA001-AC4F-418D-AE19-62706E023703}">
                      <ahyp:hlinkClr xmlns:ahyp="http://schemas.microsoft.com/office/drawing/2018/hyperlinkcolor" val="tx"/>
                    </a:ext>
                  </a:extLst>
                </a:hlinkClick>
              </a:rPr>
              <a:t>Pile of books and clock</a:t>
            </a:r>
            <a:endParaRPr/>
          </a:p>
          <a:p>
            <a:pPr marL="457200" lvl="0" indent="0" algn="l" rtl="0">
              <a:spcBef>
                <a:spcPts val="0"/>
              </a:spcBef>
              <a:spcAft>
                <a:spcPts val="0"/>
              </a:spcAft>
              <a:buNone/>
            </a:pP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87"/>
        <p:cNvGrpSpPr/>
        <p:nvPr/>
      </p:nvGrpSpPr>
      <p:grpSpPr>
        <a:xfrm>
          <a:off x="0" y="0"/>
          <a:ext cx="0" cy="0"/>
          <a:chOff x="0" y="0"/>
          <a:chExt cx="0" cy="0"/>
        </a:xfrm>
      </p:grpSpPr>
      <p:sp>
        <p:nvSpPr>
          <p:cNvPr id="1388" name="Google Shape;1388;p61"/>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a:t>
            </a:r>
            <a:r>
              <a:rPr lang="en">
                <a:latin typeface="Arial"/>
                <a:ea typeface="Arial"/>
                <a:cs typeface="Arial"/>
                <a:sym typeface="Arial"/>
              </a:rPr>
              <a:t>free users)</a:t>
            </a:r>
            <a:endParaRPr>
              <a:solidFill>
                <a:srgbClr val="FFFFFF"/>
              </a:solidFill>
              <a:latin typeface="Arial"/>
              <a:ea typeface="Arial"/>
              <a:cs typeface="Arial"/>
              <a:sym typeface="Arial"/>
            </a:endParaRPr>
          </a:p>
        </p:txBody>
      </p:sp>
      <p:sp>
        <p:nvSpPr>
          <p:cNvPr id="1389" name="Google Shape;1389;p61"/>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credit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by keeping the Thanks slide.</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any of Slidesgo Content (or a modified version of Slidesgo Content).</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Delete the “Thanks” or “Credits” slide.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lnSpc>
                <a:spcPct val="115000"/>
              </a:lnSpc>
              <a:spcBef>
                <a:spcPts val="0"/>
              </a:spcBef>
              <a:spcAft>
                <a:spcPts val="0"/>
              </a:spcAft>
              <a:buNone/>
            </a:pPr>
            <a:endParaRPr sz="1000">
              <a:solidFill>
                <a:srgbClr val="FFFFFF"/>
              </a:solidFill>
              <a:latin typeface="Arial"/>
              <a:ea typeface="Arial"/>
              <a:cs typeface="Arial"/>
              <a:sym typeface="Arial"/>
            </a:endParaRPr>
          </a:p>
          <a:p>
            <a:pPr marL="0" lvl="0" indent="0" algn="ctr" rtl="0">
              <a:spcBef>
                <a:spcPts val="0"/>
              </a:spcBef>
              <a:spcAft>
                <a:spcPts val="0"/>
              </a:spcAft>
              <a:buNone/>
            </a:pPr>
            <a:endParaRPr sz="1000">
              <a:solidFill>
                <a:srgbClr val="435D74"/>
              </a:solidFill>
              <a:latin typeface="Arial"/>
              <a:ea typeface="Arial"/>
              <a:cs typeface="Arial"/>
              <a:sym typeface="Arial"/>
            </a:endParaRPr>
          </a:p>
          <a:p>
            <a:pPr marL="0" lvl="0" indent="0" algn="ctr" rtl="0">
              <a:spcBef>
                <a:spcPts val="0"/>
              </a:spcBef>
              <a:spcAft>
                <a:spcPts val="0"/>
              </a:spcAft>
              <a:buNone/>
            </a:pPr>
            <a:endParaRPr sz="1300">
              <a:solidFill>
                <a:srgbClr val="435D74"/>
              </a:solidFill>
              <a:latin typeface="Arial"/>
              <a:ea typeface="Arial"/>
              <a:cs typeface="Arial"/>
              <a:sym typeface="Arial"/>
            </a:endParaRPr>
          </a:p>
          <a:p>
            <a:pPr marL="0" lvl="0" indent="0" algn="l" rtl="0">
              <a:spcBef>
                <a:spcPts val="0"/>
              </a:spcBef>
              <a:spcAft>
                <a:spcPts val="0"/>
              </a:spcAft>
              <a:buNone/>
            </a:pPr>
            <a:endParaRPr sz="1300">
              <a:solidFill>
                <a:srgbClr val="435D74"/>
              </a:solidFill>
              <a:latin typeface="Arial"/>
              <a:ea typeface="Arial"/>
              <a:cs typeface="Arial"/>
              <a:sym typeface="Arial"/>
            </a:endParaRPr>
          </a:p>
        </p:txBody>
      </p:sp>
      <p:sp>
        <p:nvSpPr>
          <p:cNvPr id="1390" name="Google Shape;1390;p61"/>
          <p:cNvSpPr txBox="1"/>
          <p:nvPr/>
        </p:nvSpPr>
        <p:spPr>
          <a:xfrm>
            <a:off x="1048350" y="4314290"/>
            <a:ext cx="7047300" cy="4401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000">
                <a:solidFill>
                  <a:srgbClr val="FFFFFF"/>
                </a:solidFill>
              </a:rPr>
              <a:t>For more information about editing slides, please </a:t>
            </a:r>
            <a:r>
              <a:rPr lang="en" sz="900">
                <a:solidFill>
                  <a:srgbClr val="FFFFFF"/>
                </a:solidFill>
              </a:rPr>
              <a:t>read </a:t>
            </a:r>
            <a:r>
              <a:rPr lang="en" sz="1000">
                <a:solidFill>
                  <a:srgbClr val="FFFFFF"/>
                </a:solidFill>
              </a:rPr>
              <a:t>our FAQs or visit Slidesgo School:</a:t>
            </a:r>
            <a:endParaRPr sz="1000">
              <a:solidFill>
                <a:srgbClr val="FFFFFF"/>
              </a:solidFill>
            </a:endParaRPr>
          </a:p>
          <a:p>
            <a:pPr marL="0" lvl="0" indent="0" algn="ctr" rtl="0">
              <a:lnSpc>
                <a:spcPct val="115000"/>
              </a:lnSpc>
              <a:spcBef>
                <a:spcPts val="0"/>
              </a:spcBef>
              <a:spcAft>
                <a:spcPts val="0"/>
              </a:spcAft>
              <a:buNone/>
            </a:pPr>
            <a:r>
              <a:rPr lang="en" sz="1000" u="sng">
                <a:solidFill>
                  <a:srgbClr val="869FB2"/>
                </a:solidFill>
                <a:hlinkClick r:id="rId4">
                  <a:extLst>
                    <a:ext uri="{A12FA001-AC4F-418D-AE19-62706E023703}">
                      <ahyp:hlinkClr xmlns:ahyp="http://schemas.microsoft.com/office/drawing/2018/hyperlinkcolor" val="tx"/>
                    </a:ext>
                  </a:extLst>
                </a:hlinkClick>
              </a:rPr>
              <a:t>https://slidesgo.com/faqs</a:t>
            </a:r>
            <a:r>
              <a:rPr lang="en" sz="1200">
                <a:solidFill>
                  <a:srgbClr val="FFFFFF"/>
                </a:solidFill>
              </a:rPr>
              <a:t> </a:t>
            </a:r>
            <a:r>
              <a:rPr lang="en" sz="1000">
                <a:solidFill>
                  <a:srgbClr val="FFFFFF"/>
                </a:solidFill>
              </a:rPr>
              <a:t>and</a:t>
            </a:r>
            <a:r>
              <a:rPr lang="en" sz="1200">
                <a:solidFill>
                  <a:srgbClr val="FFFFFF"/>
                </a:solidFill>
              </a:rPr>
              <a:t> </a:t>
            </a:r>
            <a:r>
              <a:rPr lang="en" sz="1000" u="sng">
                <a:solidFill>
                  <a:srgbClr val="869FB2"/>
                </a:solidFil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94"/>
        <p:cNvGrpSpPr/>
        <p:nvPr/>
      </p:nvGrpSpPr>
      <p:grpSpPr>
        <a:xfrm>
          <a:off x="0" y="0"/>
          <a:ext cx="0" cy="0"/>
          <a:chOff x="0" y="0"/>
          <a:chExt cx="0" cy="0"/>
        </a:xfrm>
      </p:grpSpPr>
      <p:sp>
        <p:nvSpPr>
          <p:cNvPr id="1395" name="Google Shape;1395;p62"/>
          <p:cNvSpPr txBox="1">
            <a:spLocks noGrp="1"/>
          </p:cNvSpPr>
          <p:nvPr>
            <p:ph type="title" idx="4294967295"/>
          </p:nvPr>
        </p:nvSpPr>
        <p:spPr>
          <a:xfrm>
            <a:off x="1048350" y="3238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 (premium users)</a:t>
            </a:r>
            <a:endParaRPr>
              <a:solidFill>
                <a:srgbClr val="FFFFFF"/>
              </a:solidFill>
              <a:latin typeface="Arial"/>
              <a:ea typeface="Arial"/>
              <a:cs typeface="Arial"/>
              <a:sym typeface="Arial"/>
            </a:endParaRPr>
          </a:p>
        </p:txBody>
      </p:sp>
      <p:sp>
        <p:nvSpPr>
          <p:cNvPr id="1396" name="Google Shape;1396;p62"/>
          <p:cNvSpPr txBox="1">
            <a:spLocks noGrp="1"/>
          </p:cNvSpPr>
          <p:nvPr>
            <p:ph type="body" idx="4294967295"/>
          </p:nvPr>
        </p:nvSpPr>
        <p:spPr>
          <a:xfrm>
            <a:off x="1048350" y="6902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a:solidFill>
                  <a:srgbClr val="FFFFFF"/>
                </a:solidFill>
                <a:latin typeface="Arial"/>
                <a:ea typeface="Arial"/>
                <a:cs typeface="Arial"/>
                <a:sym typeface="Arial"/>
              </a:rPr>
              <a:t>In order to use this template, you must be a Premium user on </a:t>
            </a:r>
            <a:r>
              <a:rPr lang="en" sz="1000" b="1" u="sng">
                <a:solidFill>
                  <a:srgbClr val="869FB2"/>
                </a:solidFill>
                <a:latin typeface="Arial"/>
                <a:ea typeface="Arial"/>
                <a:cs typeface="Arial"/>
                <a:sym typeface="Arial"/>
              </a:rPr>
              <a:t>S</a:t>
            </a:r>
            <a:r>
              <a:rPr lang="en"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allowed to:</a:t>
            </a:r>
            <a:endParaRPr sz="1000" b="1">
              <a:solidFill>
                <a:srgbClr val="869FB2"/>
              </a:solidFill>
              <a:latin typeface="Arial"/>
              <a:ea typeface="Arial"/>
              <a:cs typeface="Arial"/>
              <a:sym typeface="Arial"/>
            </a:endParaRPr>
          </a:p>
          <a:p>
            <a:pPr marL="457200" lvl="0" indent="-292100" algn="l" rtl="0">
              <a:lnSpc>
                <a:spcPct val="115000"/>
              </a:lnSpc>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Modify this template.</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it for both personal and commercial purposes.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Hide or delete the “Thanks” slide and the mention to Slidesgo in the credits.</a:t>
            </a:r>
            <a:endParaRPr sz="1000">
              <a:solidFill>
                <a:srgbClr val="FFFFFF"/>
              </a:solidFill>
              <a:latin typeface="Arial"/>
              <a:ea typeface="Arial"/>
              <a:cs typeface="Arial"/>
              <a:sym typeface="Arial"/>
            </a:endParaRPr>
          </a:p>
          <a:p>
            <a:pPr marL="457200" lvl="0" indent="-292100" algn="l" rtl="0">
              <a:lnSpc>
                <a:spcPct val="115000"/>
              </a:lnSpc>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Share this template in an editable format with people who are not part of your team.</a:t>
            </a:r>
            <a:endParaRPr sz="10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000" b="1">
                <a:solidFill>
                  <a:srgbClr val="869FB2"/>
                </a:solidFill>
                <a:latin typeface="Arial"/>
                <a:ea typeface="Arial"/>
                <a:cs typeface="Arial"/>
                <a:sym typeface="Arial"/>
              </a:rPr>
              <a:t>You are not allowed to:</a:t>
            </a:r>
            <a:endParaRPr sz="1000" b="1">
              <a:solidFill>
                <a:srgbClr val="869FB2"/>
              </a:solidFill>
              <a:latin typeface="Arial"/>
              <a:ea typeface="Arial"/>
              <a:cs typeface="Arial"/>
              <a:sym typeface="Arial"/>
            </a:endParaRPr>
          </a:p>
          <a:p>
            <a:pPr marL="457200" lvl="0" indent="-292100" algn="l" rtl="0">
              <a:spcBef>
                <a:spcPts val="400"/>
              </a:spcBef>
              <a:spcAft>
                <a:spcPts val="0"/>
              </a:spcAft>
              <a:buClr>
                <a:srgbClr val="FFFFFF"/>
              </a:buClr>
              <a:buSzPts val="1000"/>
              <a:buFont typeface="Arial"/>
              <a:buChar char="●"/>
            </a:pPr>
            <a:r>
              <a:rPr lang="en" sz="1000">
                <a:solidFill>
                  <a:srgbClr val="FFFFFF"/>
                </a:solidFill>
                <a:latin typeface="Arial"/>
                <a:ea typeface="Arial"/>
                <a:cs typeface="Arial"/>
                <a:sym typeface="Arial"/>
              </a:rPr>
              <a:t>Sublicense, sell or rent this Slidesgo Template (or a modified version of this Slidesgo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Distribute this Slidesgo Template (or a modified version of this Slidesgo Template) or include it in a database or in any other product or service that offers downloadable images, icons or presentations that may be subject to distribution or resale.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Use any of the elements that are part of this Slidesgo Template in an isolated and separated way from this Template.</a:t>
            </a:r>
            <a:endParaRPr sz="1000">
              <a:solidFill>
                <a:srgbClr val="FFFFFF"/>
              </a:solidFill>
              <a:latin typeface="Arial"/>
              <a:ea typeface="Arial"/>
              <a:cs typeface="Arial"/>
              <a:sym typeface="Arial"/>
            </a:endParaRPr>
          </a:p>
          <a:p>
            <a:pPr marL="457200" lvl="0" indent="-292100" algn="l" rtl="0">
              <a:spcBef>
                <a:spcPts val="0"/>
              </a:spcBef>
              <a:spcAft>
                <a:spcPts val="0"/>
              </a:spcAft>
              <a:buClr>
                <a:srgbClr val="FFFFFF"/>
              </a:buClr>
              <a:buSzPts val="1000"/>
              <a:buFont typeface="Arial"/>
              <a:buChar char="●"/>
            </a:pPr>
            <a:r>
              <a:rPr lang="en" sz="1000">
                <a:solidFill>
                  <a:srgbClr val="FFFFFF"/>
                </a:solidFill>
                <a:latin typeface="Arial"/>
                <a:ea typeface="Arial"/>
                <a:cs typeface="Arial"/>
                <a:sym typeface="Arial"/>
              </a:rPr>
              <a:t>Register any of the elements that are part of this template as a trademark or logo, or register it as a work in an intellectual property registry or similar.</a:t>
            </a: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a:p>
            <a:pPr marL="0" lvl="0" indent="0" algn="l" rtl="0">
              <a:spcBef>
                <a:spcPts val="0"/>
              </a:spcBef>
              <a:spcAft>
                <a:spcPts val="0"/>
              </a:spcAft>
              <a:buNone/>
            </a:pPr>
            <a:endParaRPr sz="1000">
              <a:solidFill>
                <a:srgbClr val="FFFFFF"/>
              </a:solidFill>
              <a:latin typeface="Arial"/>
              <a:ea typeface="Arial"/>
              <a:cs typeface="Arial"/>
              <a:sym typeface="Arial"/>
            </a:endParaRPr>
          </a:p>
        </p:txBody>
      </p:sp>
      <p:sp>
        <p:nvSpPr>
          <p:cNvPr id="1397" name="Google Shape;1397;p62"/>
          <p:cNvSpPr txBox="1">
            <a:spLocks noGrp="1"/>
          </p:cNvSpPr>
          <p:nvPr>
            <p:ph type="body" idx="4294967295"/>
          </p:nvPr>
        </p:nvSpPr>
        <p:spPr>
          <a:xfrm>
            <a:off x="1048350" y="4314290"/>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FFFFFF"/>
                </a:solidFill>
                <a:latin typeface="Arial"/>
                <a:ea typeface="Arial"/>
                <a:cs typeface="Arial"/>
                <a:sym typeface="Arial"/>
              </a:rPr>
              <a:t>For more information about editing slides, please </a:t>
            </a:r>
            <a:r>
              <a:rPr lang="en" sz="900">
                <a:solidFill>
                  <a:srgbClr val="FFFFFF"/>
                </a:solidFill>
                <a:latin typeface="Arial"/>
                <a:ea typeface="Arial"/>
                <a:cs typeface="Arial"/>
                <a:sym typeface="Arial"/>
              </a:rPr>
              <a:t>read </a:t>
            </a:r>
            <a:r>
              <a:rPr lang="en" sz="1000">
                <a:solidFill>
                  <a:srgbClr val="FFFFFF"/>
                </a:solidFill>
                <a:latin typeface="Arial"/>
                <a:ea typeface="Arial"/>
                <a:cs typeface="Arial"/>
                <a:sym typeface="Arial"/>
              </a:rPr>
              <a:t>our FAQs or visit Slidesgo School:</a:t>
            </a:r>
            <a:endParaRPr sz="1000">
              <a:solidFill>
                <a:srgbClr val="FFFFFF"/>
              </a:solidFill>
              <a:latin typeface="Arial"/>
              <a:ea typeface="Arial"/>
              <a:cs typeface="Arial"/>
              <a:sym typeface="Arial"/>
            </a:endParaRPr>
          </a:p>
          <a:p>
            <a:pPr marL="0" lvl="0" indent="0" algn="ctr" rtl="0">
              <a:spcBef>
                <a:spcPts val="0"/>
              </a:spcBef>
              <a:spcAft>
                <a:spcPts val="0"/>
              </a:spcAft>
              <a:buNone/>
            </a:pPr>
            <a:r>
              <a:rPr lang="en" sz="1000" u="sng">
                <a:solidFill>
                  <a:srgbClr val="869FB2"/>
                </a:solidFill>
                <a:latin typeface="Arial"/>
                <a:ea typeface="Arial"/>
                <a:cs typeface="Arial"/>
                <a:sym typeface="Arial"/>
                <a:hlinkClick r:id="rId4">
                  <a:extLst>
                    <a:ext uri="{A12FA001-AC4F-418D-AE19-62706E023703}">
                      <ahyp:hlinkClr xmlns:ahyp="http://schemas.microsoft.com/office/drawing/2018/hyperlinkcolor" val="tx"/>
                    </a:ext>
                  </a:extLst>
                </a:hlinkClick>
              </a:rPr>
              <a:t>https://slidesgo.com/faqs</a:t>
            </a:r>
            <a:r>
              <a:rPr lang="en" sz="1200">
                <a:solidFill>
                  <a:srgbClr val="FFFFFF"/>
                </a:solidFill>
                <a:latin typeface="Arial"/>
                <a:ea typeface="Arial"/>
                <a:cs typeface="Arial"/>
                <a:sym typeface="Arial"/>
              </a:rPr>
              <a:t> </a:t>
            </a:r>
            <a:r>
              <a:rPr lang="en" sz="1000">
                <a:solidFill>
                  <a:srgbClr val="FFFFFF"/>
                </a:solidFill>
                <a:latin typeface="Arial"/>
                <a:ea typeface="Arial"/>
                <a:cs typeface="Arial"/>
                <a:sym typeface="Arial"/>
              </a:rPr>
              <a:t>and</a:t>
            </a:r>
            <a:r>
              <a:rPr lang="en" sz="1200">
                <a:solidFill>
                  <a:srgbClr val="FFFFFF"/>
                </a:solidFill>
                <a:latin typeface="Arial"/>
                <a:ea typeface="Arial"/>
                <a:cs typeface="Arial"/>
                <a:sym typeface="Arial"/>
              </a:rPr>
              <a:t> </a:t>
            </a:r>
            <a:r>
              <a:rPr lang="en" sz="10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https://slidesgo.com/slidesgo-school</a:t>
            </a:r>
            <a:endParaRPr sz="1000" u="sng">
              <a:solidFill>
                <a:srgbClr val="869FB2"/>
              </a:solidFill>
              <a:latin typeface="Arial"/>
              <a:ea typeface="Arial"/>
              <a:cs typeface="Arial"/>
              <a:sym typeface="Aria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01"/>
        <p:cNvGrpSpPr/>
        <p:nvPr/>
      </p:nvGrpSpPr>
      <p:grpSpPr>
        <a:xfrm>
          <a:off x="0" y="0"/>
          <a:ext cx="0" cy="0"/>
          <a:chOff x="0" y="0"/>
          <a:chExt cx="0" cy="0"/>
        </a:xfrm>
      </p:grpSpPr>
      <p:sp>
        <p:nvSpPr>
          <p:cNvPr id="1402" name="Google Shape;1402;p63"/>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1403" name="Google Shape;1403;p63"/>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1404" name="Google Shape;1404;p63"/>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FFFFFF"/>
                </a:solidFill>
                <a:latin typeface="Arial"/>
                <a:ea typeface="Arial"/>
                <a:cs typeface="Arial"/>
                <a:sym typeface="Arial"/>
              </a:rPr>
              <a:t>Bebas Neue</a:t>
            </a:r>
            <a:endParaRPr b="1">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(https://fonts.google.com/specimen/Bebas+Neue)</a:t>
            </a:r>
            <a:endParaRPr>
              <a:solidFill>
                <a:srgbClr val="FFFFFF"/>
              </a:solidFill>
              <a:latin typeface="Arial"/>
              <a:ea typeface="Arial"/>
              <a:cs typeface="Arial"/>
              <a:sym typeface="Arial"/>
            </a:endParaRPr>
          </a:p>
          <a:p>
            <a:pPr marL="0" lvl="0" indent="0" algn="ctr" rtl="0">
              <a:spcBef>
                <a:spcPts val="0"/>
              </a:spcBef>
              <a:spcAft>
                <a:spcPts val="0"/>
              </a:spcAft>
              <a:buNone/>
            </a:pPr>
            <a:endParaRPr sz="800">
              <a:solidFill>
                <a:srgbClr val="FFFFFF"/>
              </a:solidFill>
              <a:latin typeface="Arial"/>
              <a:ea typeface="Arial"/>
              <a:cs typeface="Arial"/>
              <a:sym typeface="Arial"/>
            </a:endParaRPr>
          </a:p>
          <a:p>
            <a:pPr marL="0" lvl="0" indent="0" algn="ctr" rtl="0">
              <a:spcBef>
                <a:spcPts val="0"/>
              </a:spcBef>
              <a:spcAft>
                <a:spcPts val="0"/>
              </a:spcAft>
              <a:buNone/>
            </a:pPr>
            <a:r>
              <a:rPr lang="en" b="1">
                <a:solidFill>
                  <a:srgbClr val="FFFFFF"/>
                </a:solidFill>
                <a:latin typeface="Arial"/>
                <a:ea typeface="Arial"/>
                <a:cs typeface="Arial"/>
                <a:sym typeface="Arial"/>
              </a:rPr>
              <a:t>Nunito</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rgbClr val="FFFFFF"/>
                </a:solidFill>
                <a:latin typeface="Arial"/>
                <a:ea typeface="Arial"/>
                <a:cs typeface="Arial"/>
                <a:sym typeface="Arial"/>
              </a:rPr>
              <a:t>(</a:t>
            </a:r>
            <a:r>
              <a:rPr lang="en">
                <a:solidFill>
                  <a:srgbClr val="FFFFFF"/>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https://fonts.google.com/specimen/Nunito</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p:txBody>
      </p:sp>
      <p:grpSp>
        <p:nvGrpSpPr>
          <p:cNvPr id="1405" name="Google Shape;1405;p63"/>
          <p:cNvGrpSpPr/>
          <p:nvPr/>
        </p:nvGrpSpPr>
        <p:grpSpPr>
          <a:xfrm>
            <a:off x="3111988" y="3498875"/>
            <a:ext cx="2915050" cy="754200"/>
            <a:chOff x="3114480" y="3498875"/>
            <a:chExt cx="2915050" cy="754200"/>
          </a:xfrm>
        </p:grpSpPr>
        <p:sp>
          <p:nvSpPr>
            <p:cNvPr id="1406" name="Google Shape;1406;p63"/>
            <p:cNvSpPr/>
            <p:nvPr/>
          </p:nvSpPr>
          <p:spPr>
            <a:xfrm>
              <a:off x="3114480" y="3498875"/>
              <a:ext cx="791400" cy="754200"/>
            </a:xfrm>
            <a:prstGeom prst="roundRect">
              <a:avLst>
                <a:gd name="adj" fmla="val 16667"/>
              </a:avLst>
            </a:prstGeom>
            <a:solidFill>
              <a:srgbClr val="1E343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63"/>
            <p:cNvSpPr/>
            <p:nvPr/>
          </p:nvSpPr>
          <p:spPr>
            <a:xfrm>
              <a:off x="4176300" y="3498875"/>
              <a:ext cx="791400" cy="754200"/>
            </a:xfrm>
            <a:prstGeom prst="roundRect">
              <a:avLst>
                <a:gd name="adj" fmla="val 16667"/>
              </a:avLst>
            </a:prstGeom>
            <a:solidFill>
              <a:srgbClr val="01BEC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63"/>
            <p:cNvSpPr/>
            <p:nvPr/>
          </p:nvSpPr>
          <p:spPr>
            <a:xfrm>
              <a:off x="5238120" y="3498875"/>
              <a:ext cx="791400" cy="754200"/>
            </a:xfrm>
            <a:prstGeom prst="roundRect">
              <a:avLst>
                <a:gd name="adj" fmla="val 16667"/>
              </a:avLst>
            </a:prstGeom>
            <a:solidFill>
              <a:srgbClr val="92E0E0"/>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63"/>
            <p:cNvSpPr txBox="1"/>
            <p:nvPr/>
          </p:nvSpPr>
          <p:spPr>
            <a:xfrm>
              <a:off x="311448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#1e343f</a:t>
              </a:r>
              <a:endParaRPr sz="1000">
                <a:solidFill>
                  <a:srgbClr val="FFFFFF"/>
                </a:solidFill>
              </a:endParaRPr>
            </a:p>
          </p:txBody>
        </p:sp>
        <p:sp>
          <p:nvSpPr>
            <p:cNvPr id="1410" name="Google Shape;1410;p63"/>
            <p:cNvSpPr txBox="1"/>
            <p:nvPr/>
          </p:nvSpPr>
          <p:spPr>
            <a:xfrm>
              <a:off x="417630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#01bec0</a:t>
              </a:r>
              <a:endParaRPr sz="1000">
                <a:solidFill>
                  <a:srgbClr val="FFFFFF"/>
                </a:solidFill>
              </a:endParaRPr>
            </a:p>
          </p:txBody>
        </p:sp>
        <p:sp>
          <p:nvSpPr>
            <p:cNvPr id="1411" name="Google Shape;1411;p63"/>
            <p:cNvSpPr txBox="1"/>
            <p:nvPr/>
          </p:nvSpPr>
          <p:spPr>
            <a:xfrm>
              <a:off x="523813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#92e0e0</a:t>
              </a:r>
              <a:endParaRPr sz="1000">
                <a:solidFill>
                  <a:srgbClr val="FFFFFF"/>
                </a:solidFill>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15"/>
        <p:cNvGrpSpPr/>
        <p:nvPr/>
      </p:nvGrpSpPr>
      <p:grpSpPr>
        <a:xfrm>
          <a:off x="0" y="0"/>
          <a:ext cx="0" cy="0"/>
          <a:chOff x="0" y="0"/>
          <a:chExt cx="0" cy="0"/>
        </a:xfrm>
      </p:grpSpPr>
      <p:sp>
        <p:nvSpPr>
          <p:cNvPr id="1416" name="Google Shape;1416;p64"/>
          <p:cNvSpPr txBox="1">
            <a:spLocks noGrp="1"/>
          </p:cNvSpPr>
          <p:nvPr>
            <p:ph type="title" idx="4294967295"/>
          </p:nvPr>
        </p:nvSpPr>
        <p:spPr>
          <a:xfrm>
            <a:off x="1068100" y="666402"/>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Stories by Freepik</a:t>
            </a:r>
            <a:endParaRPr>
              <a:solidFill>
                <a:srgbClr val="FFFFFF"/>
              </a:solidFill>
              <a:latin typeface="Arial"/>
              <a:ea typeface="Arial"/>
              <a:cs typeface="Arial"/>
              <a:sym typeface="Arial"/>
            </a:endParaRPr>
          </a:p>
        </p:txBody>
      </p:sp>
      <p:sp>
        <p:nvSpPr>
          <p:cNvPr id="1417" name="Google Shape;1417;p64"/>
          <p:cNvSpPr txBox="1">
            <a:spLocks noGrp="1"/>
          </p:cNvSpPr>
          <p:nvPr>
            <p:ph type="body" idx="4294967295"/>
          </p:nvPr>
        </p:nvSpPr>
        <p:spPr>
          <a:xfrm>
            <a:off x="1252436" y="1169999"/>
            <a:ext cx="6630900" cy="318300"/>
          </a:xfrm>
          <a:prstGeom prst="rect">
            <a:avLst/>
          </a:prstGeom>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rgbClr val="FFFFFF"/>
                </a:solidFill>
                <a:latin typeface="Arial"/>
                <a:ea typeface="Arial"/>
                <a:cs typeface="Arial"/>
                <a:sym typeface="Arial"/>
              </a:rPr>
              <a:t>Create your Story with our illustrated concepts. Choose the style you like the most, edit its colors, pick the background and layers you want to show and bring them to life with the animator panel! It will boost your presentation. Check out</a:t>
            </a:r>
            <a:r>
              <a:rPr lang="en">
                <a:solidFill>
                  <a:srgbClr val="869FB2"/>
                </a:solidFill>
                <a:latin typeface="Arial"/>
                <a:ea typeface="Arial"/>
                <a:cs typeface="Arial"/>
                <a:sym typeface="Arial"/>
              </a:rPr>
              <a:t>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How it Works.</a:t>
            </a:r>
            <a:endParaRPr>
              <a:solidFill>
                <a:srgbClr val="869FB2"/>
              </a:solidFill>
              <a:latin typeface="Arial"/>
              <a:ea typeface="Arial"/>
              <a:cs typeface="Arial"/>
              <a:sym typeface="Arial"/>
            </a:endParaRPr>
          </a:p>
        </p:txBody>
      </p:sp>
      <p:pic>
        <p:nvPicPr>
          <p:cNvPr id="1418" name="Google Shape;1418;p64"/>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1419" name="Google Shape;1419;p64"/>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1420" name="Google Shape;1420;p64"/>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1421" name="Google Shape;1421;p64"/>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1422" name="Google Shape;1422;p64"/>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1423" name="Google Shape;1423;p64"/>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1424" name="Google Shape;1424;p64"/>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1425" name="Google Shape;1425;p64"/>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1426" name="Google Shape;1426;p64"/>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1427" name="Google Shape;1427;p64"/>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31"/>
        <p:cNvGrpSpPr/>
        <p:nvPr/>
      </p:nvGrpSpPr>
      <p:grpSpPr>
        <a:xfrm>
          <a:off x="0" y="0"/>
          <a:ext cx="0" cy="0"/>
          <a:chOff x="0" y="0"/>
          <a:chExt cx="0" cy="0"/>
        </a:xfrm>
      </p:grpSpPr>
      <p:sp>
        <p:nvSpPr>
          <p:cNvPr id="1432" name="Google Shape;1432;p65"/>
          <p:cNvSpPr txBox="1"/>
          <p:nvPr/>
        </p:nvSpPr>
        <p:spPr>
          <a:xfrm>
            <a:off x="1068100" y="1534076"/>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1433" name="Google Shape;1433;p65"/>
          <p:cNvGrpSpPr/>
          <p:nvPr/>
        </p:nvGrpSpPr>
        <p:grpSpPr>
          <a:xfrm>
            <a:off x="5082708" y="3095784"/>
            <a:ext cx="442841" cy="514271"/>
            <a:chOff x="4727025" y="1332775"/>
            <a:chExt cx="59900" cy="69625"/>
          </a:xfrm>
        </p:grpSpPr>
        <p:sp>
          <p:nvSpPr>
            <p:cNvPr id="1434" name="Google Shape;1434;p65"/>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65"/>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6" name="Google Shape;1436;p65"/>
          <p:cNvGrpSpPr/>
          <p:nvPr/>
        </p:nvGrpSpPr>
        <p:grpSpPr>
          <a:xfrm>
            <a:off x="5758025" y="2343272"/>
            <a:ext cx="500909" cy="500899"/>
            <a:chOff x="4820425" y="1329900"/>
            <a:chExt cx="70175" cy="70350"/>
          </a:xfrm>
        </p:grpSpPr>
        <p:sp>
          <p:nvSpPr>
            <p:cNvPr id="1437" name="Google Shape;1437;p65"/>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65"/>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65"/>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65"/>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 name="Google Shape;1441;p65"/>
          <p:cNvGrpSpPr/>
          <p:nvPr/>
        </p:nvGrpSpPr>
        <p:grpSpPr>
          <a:xfrm>
            <a:off x="6410648" y="2355062"/>
            <a:ext cx="538135" cy="493119"/>
            <a:chOff x="4903200" y="1331525"/>
            <a:chExt cx="73575" cy="67425"/>
          </a:xfrm>
        </p:grpSpPr>
        <p:sp>
          <p:nvSpPr>
            <p:cNvPr id="1442" name="Google Shape;1442;p65"/>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443" name="Google Shape;1443;p65"/>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 name="Google Shape;1444;p65"/>
          <p:cNvGrpSpPr/>
          <p:nvPr/>
        </p:nvGrpSpPr>
        <p:grpSpPr>
          <a:xfrm>
            <a:off x="5670599" y="3097040"/>
            <a:ext cx="544563" cy="511895"/>
            <a:chOff x="4815575" y="1416800"/>
            <a:chExt cx="73750" cy="71400"/>
          </a:xfrm>
        </p:grpSpPr>
        <p:sp>
          <p:nvSpPr>
            <p:cNvPr id="1445" name="Google Shape;1445;p65"/>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65"/>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65"/>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 name="Google Shape;1448;p65"/>
          <p:cNvGrpSpPr/>
          <p:nvPr/>
        </p:nvGrpSpPr>
        <p:grpSpPr>
          <a:xfrm>
            <a:off x="6367224" y="3096746"/>
            <a:ext cx="602914" cy="512477"/>
            <a:chOff x="4902475" y="1418875"/>
            <a:chExt cx="74500" cy="63775"/>
          </a:xfrm>
        </p:grpSpPr>
        <p:sp>
          <p:nvSpPr>
            <p:cNvPr id="1449" name="Google Shape;1449;p65"/>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65"/>
            <p:cNvSpPr/>
            <p:nvPr/>
          </p:nvSpPr>
          <p:spPr>
            <a:xfrm>
              <a:off x="4916811"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 name="Google Shape;1451;p65"/>
          <p:cNvGrpSpPr/>
          <p:nvPr/>
        </p:nvGrpSpPr>
        <p:grpSpPr>
          <a:xfrm>
            <a:off x="5783096" y="3835985"/>
            <a:ext cx="515391" cy="525699"/>
            <a:chOff x="4818100" y="1507675"/>
            <a:chExt cx="71225" cy="71625"/>
          </a:xfrm>
        </p:grpSpPr>
        <p:sp>
          <p:nvSpPr>
            <p:cNvPr id="1452" name="Google Shape;1452;p65"/>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65"/>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65"/>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65"/>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 name="Google Shape;1456;p65"/>
          <p:cNvGrpSpPr/>
          <p:nvPr/>
        </p:nvGrpSpPr>
        <p:grpSpPr>
          <a:xfrm>
            <a:off x="5121199" y="3857517"/>
            <a:ext cx="522956" cy="489869"/>
            <a:chOff x="4721450" y="1509475"/>
            <a:chExt cx="79350" cy="74325"/>
          </a:xfrm>
        </p:grpSpPr>
        <p:sp>
          <p:nvSpPr>
            <p:cNvPr id="1457" name="Google Shape;1457;p65"/>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65"/>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65"/>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65"/>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1" name="Google Shape;1461;p65"/>
          <p:cNvGrpSpPr/>
          <p:nvPr/>
        </p:nvGrpSpPr>
        <p:grpSpPr>
          <a:xfrm>
            <a:off x="6444441" y="3837269"/>
            <a:ext cx="525704" cy="535436"/>
            <a:chOff x="4906800" y="1507500"/>
            <a:chExt cx="70350" cy="71075"/>
          </a:xfrm>
        </p:grpSpPr>
        <p:sp>
          <p:nvSpPr>
            <p:cNvPr id="1462" name="Google Shape;1462;p65"/>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65"/>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65"/>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65"/>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65"/>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 name="Google Shape;1467;p65"/>
          <p:cNvGrpSpPr/>
          <p:nvPr/>
        </p:nvGrpSpPr>
        <p:grpSpPr>
          <a:xfrm>
            <a:off x="4477263" y="2343250"/>
            <a:ext cx="508054" cy="508095"/>
            <a:chOff x="3736598" y="2170606"/>
            <a:chExt cx="404889" cy="404889"/>
          </a:xfrm>
        </p:grpSpPr>
        <p:sp>
          <p:nvSpPr>
            <p:cNvPr id="1468" name="Google Shape;1468;p65"/>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65"/>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65"/>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65"/>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2" name="Google Shape;1472;p65"/>
          <p:cNvGrpSpPr/>
          <p:nvPr/>
        </p:nvGrpSpPr>
        <p:grpSpPr>
          <a:xfrm>
            <a:off x="3765303" y="2343345"/>
            <a:ext cx="575790" cy="507904"/>
            <a:chOff x="3161917" y="2170682"/>
            <a:chExt cx="458870" cy="404737"/>
          </a:xfrm>
        </p:grpSpPr>
        <p:sp>
          <p:nvSpPr>
            <p:cNvPr id="1473" name="Google Shape;1473;p65"/>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0" tIns="0" rIns="0" bIns="0" anchor="ctr" anchorCtr="0">
              <a:noAutofit/>
            </a:bodyPr>
            <a:lstStyle/>
            <a:p>
              <a:pPr marL="0" lvl="0" indent="0" algn="l" rtl="0">
                <a:spcBef>
                  <a:spcPts val="0"/>
                </a:spcBef>
                <a:spcAft>
                  <a:spcPts val="0"/>
                </a:spcAft>
                <a:buNone/>
              </a:pPr>
              <a:endParaRPr/>
            </a:p>
          </p:txBody>
        </p:sp>
        <p:sp>
          <p:nvSpPr>
            <p:cNvPr id="1474" name="Google Shape;1474;p65"/>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65"/>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6" name="Google Shape;1476;p65"/>
          <p:cNvGrpSpPr/>
          <p:nvPr/>
        </p:nvGrpSpPr>
        <p:grpSpPr>
          <a:xfrm>
            <a:off x="3792833" y="3103717"/>
            <a:ext cx="520730" cy="498567"/>
            <a:chOff x="3179914" y="2889488"/>
            <a:chExt cx="422876" cy="404911"/>
          </a:xfrm>
        </p:grpSpPr>
        <p:sp>
          <p:nvSpPr>
            <p:cNvPr id="1477" name="Google Shape;1477;p65"/>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65"/>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65"/>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65"/>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65"/>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65"/>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 name="Google Shape;1483;p65"/>
          <p:cNvGrpSpPr/>
          <p:nvPr/>
        </p:nvGrpSpPr>
        <p:grpSpPr>
          <a:xfrm>
            <a:off x="4421513" y="3103677"/>
            <a:ext cx="516145" cy="498648"/>
            <a:chOff x="3729467" y="2889422"/>
            <a:chExt cx="419153" cy="404977"/>
          </a:xfrm>
        </p:grpSpPr>
        <p:sp>
          <p:nvSpPr>
            <p:cNvPr id="1484" name="Google Shape;1484;p65"/>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65"/>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65"/>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65"/>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65"/>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65"/>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65"/>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1" name="Google Shape;1491;p65"/>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65"/>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65"/>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65"/>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5" name="Google Shape;1495;p65"/>
          <p:cNvGrpSpPr/>
          <p:nvPr/>
        </p:nvGrpSpPr>
        <p:grpSpPr>
          <a:xfrm>
            <a:off x="7141841" y="2550562"/>
            <a:ext cx="166473" cy="141497"/>
            <a:chOff x="4660325" y="1866850"/>
            <a:chExt cx="68350" cy="58100"/>
          </a:xfrm>
        </p:grpSpPr>
        <p:sp>
          <p:nvSpPr>
            <p:cNvPr id="1496" name="Google Shape;1496;p65"/>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65"/>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 name="Google Shape;1498;p65"/>
          <p:cNvGrpSpPr/>
          <p:nvPr/>
        </p:nvGrpSpPr>
        <p:grpSpPr>
          <a:xfrm>
            <a:off x="7451186" y="2576286"/>
            <a:ext cx="162515" cy="90049"/>
            <a:chOff x="4791775" y="1877500"/>
            <a:chExt cx="66725" cy="36975"/>
          </a:xfrm>
        </p:grpSpPr>
        <p:sp>
          <p:nvSpPr>
            <p:cNvPr id="1499" name="Google Shape;1499;p65"/>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65"/>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 name="Google Shape;1501;p65"/>
          <p:cNvGrpSpPr/>
          <p:nvPr/>
        </p:nvGrpSpPr>
        <p:grpSpPr>
          <a:xfrm>
            <a:off x="7772899" y="2576286"/>
            <a:ext cx="144979" cy="90049"/>
            <a:chOff x="4923925" y="1877500"/>
            <a:chExt cx="59525" cy="36975"/>
          </a:xfrm>
        </p:grpSpPr>
        <p:sp>
          <p:nvSpPr>
            <p:cNvPr id="1502" name="Google Shape;1502;p65"/>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65"/>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4" name="Google Shape;1504;p65"/>
          <p:cNvGrpSpPr/>
          <p:nvPr/>
        </p:nvGrpSpPr>
        <p:grpSpPr>
          <a:xfrm>
            <a:off x="8067390" y="2558477"/>
            <a:ext cx="141447" cy="125667"/>
            <a:chOff x="5058450" y="1870100"/>
            <a:chExt cx="58075" cy="51600"/>
          </a:xfrm>
        </p:grpSpPr>
        <p:sp>
          <p:nvSpPr>
            <p:cNvPr id="1505" name="Google Shape;1505;p65"/>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65"/>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 name="Google Shape;1507;p65"/>
          <p:cNvGrpSpPr/>
          <p:nvPr/>
        </p:nvGrpSpPr>
        <p:grpSpPr>
          <a:xfrm>
            <a:off x="7481905" y="2980885"/>
            <a:ext cx="101077" cy="107645"/>
            <a:chOff x="4811425" y="2065025"/>
            <a:chExt cx="41500" cy="44200"/>
          </a:xfrm>
        </p:grpSpPr>
        <p:sp>
          <p:nvSpPr>
            <p:cNvPr id="1508" name="Google Shape;1508;p65"/>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65"/>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 name="Google Shape;1510;p65"/>
          <p:cNvGrpSpPr/>
          <p:nvPr/>
        </p:nvGrpSpPr>
        <p:grpSpPr>
          <a:xfrm>
            <a:off x="7774342" y="2981098"/>
            <a:ext cx="120867" cy="107218"/>
            <a:chOff x="4929875" y="2065025"/>
            <a:chExt cx="49625" cy="44025"/>
          </a:xfrm>
        </p:grpSpPr>
        <p:sp>
          <p:nvSpPr>
            <p:cNvPr id="1511" name="Google Shape;1511;p65"/>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65"/>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 name="Google Shape;1513;p65"/>
          <p:cNvGrpSpPr/>
          <p:nvPr/>
        </p:nvGrpSpPr>
        <p:grpSpPr>
          <a:xfrm>
            <a:off x="8103011" y="2984112"/>
            <a:ext cx="70206" cy="101191"/>
            <a:chOff x="5083925" y="2066350"/>
            <a:chExt cx="28825" cy="41550"/>
          </a:xfrm>
        </p:grpSpPr>
        <p:sp>
          <p:nvSpPr>
            <p:cNvPr id="1514" name="Google Shape;1514;p65"/>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65"/>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 name="Google Shape;1516;p65"/>
          <p:cNvGrpSpPr/>
          <p:nvPr/>
        </p:nvGrpSpPr>
        <p:grpSpPr>
          <a:xfrm>
            <a:off x="7134565" y="2999759"/>
            <a:ext cx="181026" cy="69896"/>
            <a:chOff x="4659775" y="2072775"/>
            <a:chExt cx="74325" cy="28700"/>
          </a:xfrm>
        </p:grpSpPr>
        <p:sp>
          <p:nvSpPr>
            <p:cNvPr id="1517" name="Google Shape;1517;p65"/>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65"/>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65"/>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 name="Google Shape;1520;p65"/>
          <p:cNvGrpSpPr/>
          <p:nvPr/>
        </p:nvGrpSpPr>
        <p:grpSpPr>
          <a:xfrm>
            <a:off x="8054421" y="2790324"/>
            <a:ext cx="167387" cy="89197"/>
            <a:chOff x="4662475" y="1976500"/>
            <a:chExt cx="68725" cy="36625"/>
          </a:xfrm>
        </p:grpSpPr>
        <p:sp>
          <p:nvSpPr>
            <p:cNvPr id="1521" name="Google Shape;1521;p65"/>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65"/>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65"/>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 name="Google Shape;1524;p65"/>
          <p:cNvGrpSpPr/>
          <p:nvPr/>
        </p:nvGrpSpPr>
        <p:grpSpPr>
          <a:xfrm>
            <a:off x="7751326" y="2793764"/>
            <a:ext cx="166899" cy="82317"/>
            <a:chOff x="4920150" y="1977875"/>
            <a:chExt cx="68525" cy="33800"/>
          </a:xfrm>
        </p:grpSpPr>
        <p:sp>
          <p:nvSpPr>
            <p:cNvPr id="1525" name="Google Shape;1525;p65"/>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65"/>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65"/>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 name="Google Shape;1528;p65"/>
          <p:cNvGrpSpPr/>
          <p:nvPr/>
        </p:nvGrpSpPr>
        <p:grpSpPr>
          <a:xfrm>
            <a:off x="7162483" y="3197682"/>
            <a:ext cx="125190" cy="127859"/>
            <a:chOff x="4676550" y="2160575"/>
            <a:chExt cx="51400" cy="52500"/>
          </a:xfrm>
        </p:grpSpPr>
        <p:sp>
          <p:nvSpPr>
            <p:cNvPr id="1529" name="Google Shape;1529;p65"/>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65"/>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65"/>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 name="Google Shape;1532;p65"/>
          <p:cNvGrpSpPr/>
          <p:nvPr/>
        </p:nvGrpSpPr>
        <p:grpSpPr>
          <a:xfrm>
            <a:off x="7459741" y="3204714"/>
            <a:ext cx="145405" cy="113794"/>
            <a:chOff x="4768325" y="2163475"/>
            <a:chExt cx="59700" cy="46725"/>
          </a:xfrm>
        </p:grpSpPr>
        <p:sp>
          <p:nvSpPr>
            <p:cNvPr id="1533" name="Google Shape;1533;p65"/>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65"/>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35" name="Google Shape;1535;p65"/>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65"/>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65"/>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65"/>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65"/>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65"/>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1" name="Google Shape;1541;p65"/>
          <p:cNvGrpSpPr/>
          <p:nvPr/>
        </p:nvGrpSpPr>
        <p:grpSpPr>
          <a:xfrm>
            <a:off x="7476059" y="3459808"/>
            <a:ext cx="112768" cy="106853"/>
            <a:chOff x="4768575" y="2253950"/>
            <a:chExt cx="46300" cy="43875"/>
          </a:xfrm>
        </p:grpSpPr>
        <p:sp>
          <p:nvSpPr>
            <p:cNvPr id="1542" name="Google Shape;1542;p65"/>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65"/>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 name="Google Shape;1544;p65"/>
          <p:cNvGrpSpPr/>
          <p:nvPr/>
        </p:nvGrpSpPr>
        <p:grpSpPr>
          <a:xfrm>
            <a:off x="7775682" y="3948834"/>
            <a:ext cx="118187" cy="146246"/>
            <a:chOff x="4960900" y="2433225"/>
            <a:chExt cx="48525" cy="60050"/>
          </a:xfrm>
        </p:grpSpPr>
        <p:sp>
          <p:nvSpPr>
            <p:cNvPr id="1545" name="Google Shape;1545;p65"/>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65"/>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 name="Google Shape;1547;p65"/>
          <p:cNvGrpSpPr/>
          <p:nvPr/>
        </p:nvGrpSpPr>
        <p:grpSpPr>
          <a:xfrm>
            <a:off x="7464247" y="4212895"/>
            <a:ext cx="136394" cy="143810"/>
            <a:chOff x="4854075" y="2527625"/>
            <a:chExt cx="56000" cy="59050"/>
          </a:xfrm>
        </p:grpSpPr>
        <p:sp>
          <p:nvSpPr>
            <p:cNvPr id="1548" name="Google Shape;1548;p65"/>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65"/>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0" name="Google Shape;1550;p65"/>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65"/>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65"/>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53" name="Google Shape;1553;p65"/>
          <p:cNvGrpSpPr/>
          <p:nvPr/>
        </p:nvGrpSpPr>
        <p:grpSpPr>
          <a:xfrm>
            <a:off x="8088458" y="3676639"/>
            <a:ext cx="99312" cy="160797"/>
            <a:chOff x="5059700" y="2334775"/>
            <a:chExt cx="40775" cy="66025"/>
          </a:xfrm>
        </p:grpSpPr>
        <p:sp>
          <p:nvSpPr>
            <p:cNvPr id="1554" name="Google Shape;1554;p65"/>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65"/>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65"/>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65"/>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65"/>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65"/>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65"/>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65"/>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65"/>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3" name="Google Shape;1563;p65"/>
          <p:cNvGrpSpPr/>
          <p:nvPr/>
        </p:nvGrpSpPr>
        <p:grpSpPr>
          <a:xfrm>
            <a:off x="8045622" y="3941771"/>
            <a:ext cx="184984" cy="160371"/>
            <a:chOff x="5037700" y="2430325"/>
            <a:chExt cx="75950" cy="65850"/>
          </a:xfrm>
        </p:grpSpPr>
        <p:sp>
          <p:nvSpPr>
            <p:cNvPr id="1564" name="Google Shape;1564;p65"/>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65"/>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 name="Google Shape;1566;p65"/>
          <p:cNvGrpSpPr/>
          <p:nvPr/>
        </p:nvGrpSpPr>
        <p:grpSpPr>
          <a:xfrm>
            <a:off x="7465128" y="3708223"/>
            <a:ext cx="173014" cy="97629"/>
            <a:chOff x="4756975" y="2341800"/>
            <a:chExt cx="91975" cy="51925"/>
          </a:xfrm>
        </p:grpSpPr>
        <p:sp>
          <p:nvSpPr>
            <p:cNvPr id="1567" name="Google Shape;1567;p65"/>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5"/>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65"/>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65"/>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65"/>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65"/>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65"/>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65"/>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65"/>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65"/>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65"/>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65"/>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65"/>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5"/>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65"/>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65"/>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65"/>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5"/>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65"/>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5"/>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 name="Google Shape;1587;p65"/>
          <p:cNvGrpSpPr/>
          <p:nvPr/>
        </p:nvGrpSpPr>
        <p:grpSpPr>
          <a:xfrm>
            <a:off x="7732065" y="4196920"/>
            <a:ext cx="212497" cy="175761"/>
            <a:chOff x="4943575" y="2516350"/>
            <a:chExt cx="98675" cy="81700"/>
          </a:xfrm>
        </p:grpSpPr>
        <p:sp>
          <p:nvSpPr>
            <p:cNvPr id="1588" name="Google Shape;1588;p65"/>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65"/>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65"/>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65"/>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65"/>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65"/>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65"/>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65"/>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65"/>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5"/>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5"/>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5"/>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5"/>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65"/>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65"/>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65"/>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65"/>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65"/>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5"/>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65"/>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65"/>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65"/>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65"/>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5"/>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5"/>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65"/>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5"/>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65"/>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65"/>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65"/>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5"/>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65"/>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65"/>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65"/>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65"/>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65"/>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65"/>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65"/>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65"/>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65"/>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65"/>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65"/>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65"/>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65"/>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65"/>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65"/>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65"/>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65"/>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65"/>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65"/>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65"/>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65"/>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65"/>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65"/>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65"/>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65"/>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65"/>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65"/>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65"/>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65"/>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65"/>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65"/>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65"/>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65"/>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65"/>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65"/>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65"/>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65"/>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5"/>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65"/>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65"/>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65"/>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65"/>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65"/>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65"/>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65"/>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65"/>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65"/>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6" name="Google Shape;1666;p65"/>
          <p:cNvGrpSpPr/>
          <p:nvPr/>
        </p:nvGrpSpPr>
        <p:grpSpPr>
          <a:xfrm>
            <a:off x="1990126" y="3423163"/>
            <a:ext cx="965351" cy="134611"/>
            <a:chOff x="4411970" y="2962952"/>
            <a:chExt cx="706544" cy="104212"/>
          </a:xfrm>
        </p:grpSpPr>
        <p:sp>
          <p:nvSpPr>
            <p:cNvPr id="1667" name="Google Shape;1667;p65"/>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65"/>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65"/>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65"/>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1" name="Google Shape;1671;p65"/>
          <p:cNvGrpSpPr/>
          <p:nvPr/>
        </p:nvGrpSpPr>
        <p:grpSpPr>
          <a:xfrm>
            <a:off x="1990126" y="3012077"/>
            <a:ext cx="960158" cy="289172"/>
            <a:chOff x="4411970" y="2726085"/>
            <a:chExt cx="643107" cy="193659"/>
          </a:xfrm>
        </p:grpSpPr>
        <p:sp>
          <p:nvSpPr>
            <p:cNvPr id="1672" name="Google Shape;1672;p65"/>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65"/>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65"/>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 name="Google Shape;1675;p65"/>
          <p:cNvGrpSpPr/>
          <p:nvPr/>
        </p:nvGrpSpPr>
        <p:grpSpPr>
          <a:xfrm>
            <a:off x="993018" y="3278187"/>
            <a:ext cx="833173" cy="259209"/>
            <a:chOff x="4411970" y="4340222"/>
            <a:chExt cx="779467" cy="242683"/>
          </a:xfrm>
        </p:grpSpPr>
        <p:sp>
          <p:nvSpPr>
            <p:cNvPr id="1676" name="Google Shape;1676;p65"/>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5"/>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5"/>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 name="Google Shape;1679;p65"/>
          <p:cNvGrpSpPr/>
          <p:nvPr/>
        </p:nvGrpSpPr>
        <p:grpSpPr>
          <a:xfrm>
            <a:off x="1990126" y="2673933"/>
            <a:ext cx="965160" cy="216230"/>
            <a:chOff x="4411970" y="2468674"/>
            <a:chExt cx="747317" cy="167425"/>
          </a:xfrm>
        </p:grpSpPr>
        <p:sp>
          <p:nvSpPr>
            <p:cNvPr id="1680" name="Google Shape;1680;p65"/>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5"/>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2" name="Google Shape;1682;p65"/>
          <p:cNvGrpSpPr/>
          <p:nvPr/>
        </p:nvGrpSpPr>
        <p:grpSpPr>
          <a:xfrm>
            <a:off x="988873" y="2578650"/>
            <a:ext cx="810451" cy="319148"/>
            <a:chOff x="4411970" y="3686602"/>
            <a:chExt cx="797845" cy="314215"/>
          </a:xfrm>
        </p:grpSpPr>
        <p:sp>
          <p:nvSpPr>
            <p:cNvPr id="1683" name="Google Shape;1683;p65"/>
            <p:cNvSpPr/>
            <p:nvPr/>
          </p:nvSpPr>
          <p:spPr>
            <a:xfrm>
              <a:off x="4411970" y="3780383"/>
              <a:ext cx="797845" cy="220435"/>
            </a:xfrm>
            <a:custGeom>
              <a:avLst/>
              <a:gdLst/>
              <a:ahLst/>
              <a:cxnLst/>
              <a:rect l="l" t="t" r="r" b="b"/>
              <a:pathLst>
                <a:path w="17670" h="4882" extrusionOk="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5"/>
            <p:cNvSpPr/>
            <p:nvPr/>
          </p:nvSpPr>
          <p:spPr>
            <a:xfrm>
              <a:off x="4411970" y="3940447"/>
              <a:ext cx="60414" cy="60369"/>
            </a:xfrm>
            <a:custGeom>
              <a:avLst/>
              <a:gdLst/>
              <a:ahLst/>
              <a:cxnLst/>
              <a:rect l="l" t="t" r="r" b="b"/>
              <a:pathLst>
                <a:path w="1338" h="1337" extrusionOk="0">
                  <a:moveTo>
                    <a:pt x="1" y="1"/>
                  </a:moveTo>
                  <a:lnTo>
                    <a:pt x="1" y="1336"/>
                  </a:lnTo>
                  <a:lnTo>
                    <a:pt x="1338" y="1336"/>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65"/>
            <p:cNvSpPr/>
            <p:nvPr/>
          </p:nvSpPr>
          <p:spPr>
            <a:xfrm>
              <a:off x="4411970" y="3686602"/>
              <a:ext cx="228743" cy="228743"/>
            </a:xfrm>
            <a:custGeom>
              <a:avLst/>
              <a:gdLst/>
              <a:ahLst/>
              <a:cxnLst/>
              <a:rect l="l" t="t" r="r" b="b"/>
              <a:pathLst>
                <a:path w="5066" h="5066" extrusionOk="0">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65"/>
            <p:cNvSpPr/>
            <p:nvPr/>
          </p:nvSpPr>
          <p:spPr>
            <a:xfrm>
              <a:off x="4442628" y="3717261"/>
              <a:ext cx="167425" cy="167425"/>
            </a:xfrm>
            <a:custGeom>
              <a:avLst/>
              <a:gdLst/>
              <a:ahLst/>
              <a:cxnLst/>
              <a:rect l="l" t="t" r="r" b="b"/>
              <a:pathLst>
                <a:path w="3708" h="3708" extrusionOk="0">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5"/>
            <p:cNvSpPr/>
            <p:nvPr/>
          </p:nvSpPr>
          <p:spPr>
            <a:xfrm>
              <a:off x="4455090" y="3729723"/>
              <a:ext cx="142546" cy="142546"/>
            </a:xfrm>
            <a:custGeom>
              <a:avLst/>
              <a:gdLst/>
              <a:ahLst/>
              <a:cxnLst/>
              <a:rect l="l" t="t" r="r" b="b"/>
              <a:pathLst>
                <a:path w="3157" h="3157" extrusionOk="0">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8" name="Google Shape;1688;p65"/>
          <p:cNvSpPr/>
          <p:nvPr/>
        </p:nvSpPr>
        <p:spPr>
          <a:xfrm>
            <a:off x="981722" y="2987237"/>
            <a:ext cx="822545" cy="19583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9" name="Google Shape;1689;p65"/>
          <p:cNvGrpSpPr/>
          <p:nvPr/>
        </p:nvGrpSpPr>
        <p:grpSpPr>
          <a:xfrm>
            <a:off x="988970" y="2333174"/>
            <a:ext cx="1970333" cy="208784"/>
            <a:chOff x="6336019" y="3733725"/>
            <a:chExt cx="2566206" cy="351310"/>
          </a:xfrm>
        </p:grpSpPr>
        <p:sp>
          <p:nvSpPr>
            <p:cNvPr id="1690" name="Google Shape;1690;p65"/>
            <p:cNvSpPr/>
            <p:nvPr/>
          </p:nvSpPr>
          <p:spPr>
            <a:xfrm>
              <a:off x="6336019" y="3733735"/>
              <a:ext cx="1881300" cy="351300"/>
            </a:xfrm>
            <a:prstGeom prst="homePlate">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65"/>
            <p:cNvSpPr/>
            <p:nvPr/>
          </p:nvSpPr>
          <p:spPr>
            <a:xfrm>
              <a:off x="80985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65"/>
            <p:cNvSpPr/>
            <p:nvPr/>
          </p:nvSpPr>
          <p:spPr>
            <a:xfrm>
              <a:off x="83271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65"/>
            <p:cNvSpPr/>
            <p:nvPr/>
          </p:nvSpPr>
          <p:spPr>
            <a:xfrm>
              <a:off x="8555725" y="3733725"/>
              <a:ext cx="346500" cy="351300"/>
            </a:xfrm>
            <a:prstGeom prst="chevron">
              <a:avLst>
                <a:gd name="adj"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4" name="Google Shape;1694;p65"/>
          <p:cNvGrpSpPr/>
          <p:nvPr/>
        </p:nvGrpSpPr>
        <p:grpSpPr>
          <a:xfrm>
            <a:off x="1990126" y="3940729"/>
            <a:ext cx="946551" cy="153200"/>
            <a:chOff x="4404545" y="3301592"/>
            <a:chExt cx="782403" cy="129272"/>
          </a:xfrm>
        </p:grpSpPr>
        <p:sp>
          <p:nvSpPr>
            <p:cNvPr id="1695" name="Google Shape;1695;p65"/>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65"/>
            <p:cNvSpPr/>
            <p:nvPr/>
          </p:nvSpPr>
          <p:spPr>
            <a:xfrm>
              <a:off x="4416034" y="3308320"/>
              <a:ext cx="120286" cy="11572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7" name="Google Shape;1697;p65"/>
          <p:cNvGrpSpPr/>
          <p:nvPr/>
        </p:nvGrpSpPr>
        <p:grpSpPr>
          <a:xfrm>
            <a:off x="1990126" y="3679688"/>
            <a:ext cx="962257" cy="139127"/>
            <a:chOff x="4411970" y="3131459"/>
            <a:chExt cx="710520" cy="117397"/>
          </a:xfrm>
        </p:grpSpPr>
        <p:sp>
          <p:nvSpPr>
            <p:cNvPr id="1698" name="Google Shape;1698;p65"/>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65"/>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0" name="Google Shape;1700;p65" descr="Timeline background shape"/>
          <p:cNvSpPr/>
          <p:nvPr/>
        </p:nvSpPr>
        <p:spPr>
          <a:xfrm>
            <a:off x="1990126" y="4215843"/>
            <a:ext cx="960300" cy="153000"/>
          </a:xfrm>
          <a:prstGeom prst="homePlate">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01" name="Google Shape;1701;p65"/>
          <p:cNvGrpSpPr/>
          <p:nvPr/>
        </p:nvGrpSpPr>
        <p:grpSpPr>
          <a:xfrm>
            <a:off x="990271" y="3614482"/>
            <a:ext cx="823838" cy="458988"/>
            <a:chOff x="4411970" y="1801825"/>
            <a:chExt cx="734586" cy="409262"/>
          </a:xfrm>
        </p:grpSpPr>
        <p:sp>
          <p:nvSpPr>
            <p:cNvPr id="1702" name="Google Shape;1702;p65"/>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5"/>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4" name="Google Shape;1704;p65"/>
          <p:cNvGrpSpPr/>
          <p:nvPr/>
        </p:nvGrpSpPr>
        <p:grpSpPr>
          <a:xfrm>
            <a:off x="990271" y="4162908"/>
            <a:ext cx="856348" cy="212039"/>
            <a:chOff x="4411970" y="2233974"/>
            <a:chExt cx="763574" cy="189068"/>
          </a:xfrm>
        </p:grpSpPr>
        <p:sp>
          <p:nvSpPr>
            <p:cNvPr id="1705" name="Google Shape;1705;p65"/>
            <p:cNvSpPr/>
            <p:nvPr/>
          </p:nvSpPr>
          <p:spPr>
            <a:xfrm>
              <a:off x="4411970" y="2278599"/>
              <a:ext cx="763574" cy="144443"/>
            </a:xfrm>
            <a:custGeom>
              <a:avLst/>
              <a:gdLst/>
              <a:ahLst/>
              <a:cxnLst/>
              <a:rect l="l" t="t" r="r" b="b"/>
              <a:pathLst>
                <a:path w="16911" h="3199" extrusionOk="0">
                  <a:moveTo>
                    <a:pt x="1" y="1"/>
                  </a:moveTo>
                  <a:lnTo>
                    <a:pt x="1" y="3198"/>
                  </a:lnTo>
                  <a:lnTo>
                    <a:pt x="16911" y="3198"/>
                  </a:lnTo>
                  <a:lnTo>
                    <a:pt x="1691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65"/>
            <p:cNvSpPr/>
            <p:nvPr/>
          </p:nvSpPr>
          <p:spPr>
            <a:xfrm>
              <a:off x="4411970" y="2233974"/>
              <a:ext cx="262291" cy="144443"/>
            </a:xfrm>
            <a:custGeom>
              <a:avLst/>
              <a:gdLst/>
              <a:ahLst/>
              <a:cxnLst/>
              <a:rect l="l" t="t" r="r" b="b"/>
              <a:pathLst>
                <a:path w="5809" h="3199" extrusionOk="0">
                  <a:moveTo>
                    <a:pt x="1" y="1"/>
                  </a:moveTo>
                  <a:lnTo>
                    <a:pt x="1" y="3198"/>
                  </a:lnTo>
                  <a:lnTo>
                    <a:pt x="5809" y="3198"/>
                  </a:lnTo>
                  <a:lnTo>
                    <a:pt x="41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7" name="Google Shape;1707;p65"/>
          <p:cNvGrpSpPr/>
          <p:nvPr/>
        </p:nvGrpSpPr>
        <p:grpSpPr>
          <a:xfrm>
            <a:off x="3100467" y="2338244"/>
            <a:ext cx="511602" cy="511602"/>
            <a:chOff x="5681300" y="2527788"/>
            <a:chExt cx="805800" cy="805800"/>
          </a:xfrm>
        </p:grpSpPr>
        <p:sp>
          <p:nvSpPr>
            <p:cNvPr id="1708" name="Google Shape;1708;p65"/>
            <p:cNvSpPr/>
            <p:nvPr/>
          </p:nvSpPr>
          <p:spPr>
            <a:xfrm>
              <a:off x="5681300" y="2527788"/>
              <a:ext cx="805800" cy="8058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65"/>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0" name="Google Shape;1710;p65"/>
          <p:cNvGrpSpPr/>
          <p:nvPr/>
        </p:nvGrpSpPr>
        <p:grpSpPr>
          <a:xfrm>
            <a:off x="3097662" y="3104827"/>
            <a:ext cx="513021" cy="512935"/>
            <a:chOff x="4049800" y="640400"/>
            <a:chExt cx="858900" cy="858900"/>
          </a:xfrm>
        </p:grpSpPr>
        <p:sp>
          <p:nvSpPr>
            <p:cNvPr id="1711" name="Google Shape;1711;p65"/>
            <p:cNvSpPr/>
            <p:nvPr/>
          </p:nvSpPr>
          <p:spPr>
            <a:xfrm>
              <a:off x="4049800" y="640400"/>
              <a:ext cx="858900" cy="858900"/>
            </a:xfrm>
            <a:prstGeom prst="donut">
              <a:avLst>
                <a:gd name="adj" fmla="val 25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65"/>
            <p:cNvSpPr/>
            <p:nvPr/>
          </p:nvSpPr>
          <p:spPr>
            <a:xfrm>
              <a:off x="4049800" y="640400"/>
              <a:ext cx="858900" cy="858900"/>
            </a:xfrm>
            <a:prstGeom prst="blockArc">
              <a:avLst>
                <a:gd name="adj1" fmla="val 7914150"/>
                <a:gd name="adj2" fmla="val 0"/>
                <a:gd name="adj3" fmla="val 25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3" name="Google Shape;1713;p65"/>
          <p:cNvGrpSpPr/>
          <p:nvPr/>
        </p:nvGrpSpPr>
        <p:grpSpPr>
          <a:xfrm>
            <a:off x="3014861" y="3756719"/>
            <a:ext cx="686489" cy="686585"/>
            <a:chOff x="5080188" y="927900"/>
            <a:chExt cx="961200" cy="961200"/>
          </a:xfrm>
        </p:grpSpPr>
        <p:sp>
          <p:nvSpPr>
            <p:cNvPr id="1714" name="Google Shape;1714;p65"/>
            <p:cNvSpPr/>
            <p:nvPr/>
          </p:nvSpPr>
          <p:spPr>
            <a:xfrm>
              <a:off x="5201900" y="1050116"/>
              <a:ext cx="716700" cy="716700"/>
            </a:xfrm>
            <a:prstGeom prst="donut">
              <a:avLst>
                <a:gd name="adj" fmla="val 4716"/>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65"/>
            <p:cNvSpPr/>
            <p:nvPr/>
          </p:nvSpPr>
          <p:spPr>
            <a:xfrm>
              <a:off x="5269594" y="1117818"/>
              <a:ext cx="581100" cy="581100"/>
            </a:xfrm>
            <a:prstGeom prst="donut">
              <a:avLst>
                <a:gd name="adj" fmla="val 5814"/>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65"/>
            <p:cNvSpPr/>
            <p:nvPr/>
          </p:nvSpPr>
          <p:spPr>
            <a:xfrm>
              <a:off x="5339279" y="1187526"/>
              <a:ext cx="441900" cy="441600"/>
            </a:xfrm>
            <a:prstGeom prst="donut">
              <a:avLst>
                <a:gd name="adj" fmla="val 7648"/>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65"/>
            <p:cNvSpPr/>
            <p:nvPr/>
          </p:nvSpPr>
          <p:spPr>
            <a:xfrm>
              <a:off x="5414892" y="1263155"/>
              <a:ext cx="290700" cy="290700"/>
            </a:xfrm>
            <a:prstGeom prst="donut">
              <a:avLst>
                <a:gd name="adj" fmla="val 10182"/>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65"/>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65"/>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65"/>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65"/>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2" name="Google Shape;1722;p65"/>
          <p:cNvGrpSpPr/>
          <p:nvPr/>
        </p:nvGrpSpPr>
        <p:grpSpPr>
          <a:xfrm>
            <a:off x="3798012" y="3849448"/>
            <a:ext cx="510373" cy="510937"/>
            <a:chOff x="7508249" y="1522825"/>
            <a:chExt cx="1326332" cy="1322987"/>
          </a:xfrm>
        </p:grpSpPr>
        <p:sp>
          <p:nvSpPr>
            <p:cNvPr id="1723" name="Google Shape;1723;p65"/>
            <p:cNvSpPr/>
            <p:nvPr/>
          </p:nvSpPr>
          <p:spPr>
            <a:xfrm>
              <a:off x="8036275" y="1522825"/>
              <a:ext cx="568251" cy="419545"/>
            </a:xfrm>
            <a:custGeom>
              <a:avLst/>
              <a:gdLst/>
              <a:ahLst/>
              <a:cxnLst/>
              <a:rect l="l" t="t" r="r" b="b"/>
              <a:pathLst>
                <a:path w="77683" h="57354" extrusionOk="0">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5"/>
            <p:cNvSpPr/>
            <p:nvPr/>
          </p:nvSpPr>
          <p:spPr>
            <a:xfrm>
              <a:off x="8358375" y="1649762"/>
              <a:ext cx="456039" cy="463215"/>
            </a:xfrm>
            <a:custGeom>
              <a:avLst/>
              <a:gdLst/>
              <a:ahLst/>
              <a:cxnLst/>
              <a:rect l="l" t="t" r="r" b="b"/>
              <a:pathLst>
                <a:path w="62343" h="63324" extrusionOk="0">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5"/>
            <p:cNvSpPr/>
            <p:nvPr/>
          </p:nvSpPr>
          <p:spPr>
            <a:xfrm>
              <a:off x="8465584" y="1980292"/>
              <a:ext cx="368998" cy="464042"/>
            </a:xfrm>
            <a:custGeom>
              <a:avLst/>
              <a:gdLst/>
              <a:ahLst/>
              <a:cxnLst/>
              <a:rect l="l" t="t" r="r" b="b"/>
              <a:pathLst>
                <a:path w="50444" h="63437" extrusionOk="0">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5"/>
            <p:cNvSpPr/>
            <p:nvPr/>
          </p:nvSpPr>
          <p:spPr>
            <a:xfrm>
              <a:off x="8334786" y="2284073"/>
              <a:ext cx="463522" cy="468043"/>
            </a:xfrm>
            <a:custGeom>
              <a:avLst/>
              <a:gdLst/>
              <a:ahLst/>
              <a:cxnLst/>
              <a:rect l="l" t="t" r="r" b="b"/>
              <a:pathLst>
                <a:path w="63366" h="63984" extrusionOk="0">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5"/>
            <p:cNvSpPr/>
            <p:nvPr/>
          </p:nvSpPr>
          <p:spPr>
            <a:xfrm>
              <a:off x="8110685" y="2444876"/>
              <a:ext cx="447276" cy="400935"/>
            </a:xfrm>
            <a:custGeom>
              <a:avLst/>
              <a:gdLst/>
              <a:ahLst/>
              <a:cxnLst/>
              <a:rect l="l" t="t" r="r" b="b"/>
              <a:pathLst>
                <a:path w="61145" h="54810" extrusionOk="0">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65"/>
            <p:cNvSpPr/>
            <p:nvPr/>
          </p:nvSpPr>
          <p:spPr>
            <a:xfrm>
              <a:off x="7734911" y="2426963"/>
              <a:ext cx="434445" cy="418813"/>
            </a:xfrm>
            <a:custGeom>
              <a:avLst/>
              <a:gdLst/>
              <a:ahLst/>
              <a:cxnLst/>
              <a:rect l="l" t="t" r="r" b="b"/>
              <a:pathLst>
                <a:path w="59391" h="57254" extrusionOk="0">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65"/>
            <p:cNvSpPr/>
            <p:nvPr/>
          </p:nvSpPr>
          <p:spPr>
            <a:xfrm>
              <a:off x="7525051" y="2256329"/>
              <a:ext cx="455242" cy="463215"/>
            </a:xfrm>
            <a:custGeom>
              <a:avLst/>
              <a:gdLst/>
              <a:ahLst/>
              <a:cxnLst/>
              <a:rect l="l" t="t" r="r" b="b"/>
              <a:pathLst>
                <a:path w="62234" h="63324" extrusionOk="0">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65"/>
            <p:cNvSpPr/>
            <p:nvPr/>
          </p:nvSpPr>
          <p:spPr>
            <a:xfrm>
              <a:off x="7508249" y="1924972"/>
              <a:ext cx="365633" cy="464042"/>
            </a:xfrm>
            <a:custGeom>
              <a:avLst/>
              <a:gdLst/>
              <a:ahLst/>
              <a:cxnLst/>
              <a:rect l="l" t="t" r="r" b="b"/>
              <a:pathLst>
                <a:path w="49984" h="63437" extrusionOk="0">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65"/>
            <p:cNvSpPr/>
            <p:nvPr/>
          </p:nvSpPr>
          <p:spPr>
            <a:xfrm>
              <a:off x="7540418" y="1617212"/>
              <a:ext cx="464261" cy="468058"/>
            </a:xfrm>
            <a:custGeom>
              <a:avLst/>
              <a:gdLst/>
              <a:ahLst/>
              <a:cxnLst/>
              <a:rect l="l" t="t" r="r" b="b"/>
              <a:pathLst>
                <a:path w="63467" h="63986" extrusionOk="0">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65"/>
            <p:cNvSpPr/>
            <p:nvPr/>
          </p:nvSpPr>
          <p:spPr>
            <a:xfrm>
              <a:off x="7780728" y="1524076"/>
              <a:ext cx="374828" cy="400379"/>
            </a:xfrm>
            <a:custGeom>
              <a:avLst/>
              <a:gdLst/>
              <a:ahLst/>
              <a:cxnLst/>
              <a:rect l="l" t="t" r="r" b="b"/>
              <a:pathLst>
                <a:path w="51241" h="54734" extrusionOk="0">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3" name="Google Shape;1733;p65"/>
          <p:cNvGrpSpPr/>
          <p:nvPr/>
        </p:nvGrpSpPr>
        <p:grpSpPr>
          <a:xfrm>
            <a:off x="4489605" y="3850853"/>
            <a:ext cx="492652" cy="503348"/>
            <a:chOff x="6039282" y="1042577"/>
            <a:chExt cx="734315" cy="731929"/>
          </a:xfrm>
        </p:grpSpPr>
        <p:sp>
          <p:nvSpPr>
            <p:cNvPr id="1734" name="Google Shape;1734;p65"/>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65"/>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65"/>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65"/>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65"/>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5"/>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65"/>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65"/>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65"/>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65"/>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65"/>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65"/>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65"/>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65"/>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65"/>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5"/>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65"/>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65"/>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65"/>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65"/>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5"/>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 name="Google Shape;1755;p65"/>
          <p:cNvGrpSpPr/>
          <p:nvPr/>
        </p:nvGrpSpPr>
        <p:grpSpPr>
          <a:xfrm>
            <a:off x="5130019" y="2346894"/>
            <a:ext cx="483304" cy="504902"/>
            <a:chOff x="1825800" y="1651625"/>
            <a:chExt cx="568125" cy="591775"/>
          </a:xfrm>
        </p:grpSpPr>
        <p:sp>
          <p:nvSpPr>
            <p:cNvPr id="1756" name="Google Shape;1756;p65"/>
            <p:cNvSpPr/>
            <p:nvPr/>
          </p:nvSpPr>
          <p:spPr>
            <a:xfrm>
              <a:off x="1898925" y="1777225"/>
              <a:ext cx="370875" cy="370500"/>
            </a:xfrm>
            <a:custGeom>
              <a:avLst/>
              <a:gdLst/>
              <a:ahLst/>
              <a:cxnLst/>
              <a:rect l="l" t="t" r="r" b="b"/>
              <a:pathLst>
                <a:path w="14835" h="14820" extrusionOk="0">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5"/>
            <p:cNvSpPr/>
            <p:nvPr/>
          </p:nvSpPr>
          <p:spPr>
            <a:xfrm>
              <a:off x="2121325"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5"/>
            <p:cNvSpPr/>
            <p:nvPr/>
          </p:nvSpPr>
          <p:spPr>
            <a:xfrm>
              <a:off x="1825800" y="198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65"/>
            <p:cNvSpPr/>
            <p:nvPr/>
          </p:nvSpPr>
          <p:spPr>
            <a:xfrm>
              <a:off x="2121325" y="198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65"/>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5"/>
            <p:cNvSpPr/>
            <p:nvPr/>
          </p:nvSpPr>
          <p:spPr>
            <a:xfrm>
              <a:off x="1956875" y="1835225"/>
              <a:ext cx="254975" cy="254475"/>
            </a:xfrm>
            <a:custGeom>
              <a:avLst/>
              <a:gdLst/>
              <a:ahLst/>
              <a:cxnLst/>
              <a:rect l="l" t="t" r="r" b="b"/>
              <a:pathLst>
                <a:path w="10199" h="10179" extrusionOk="0">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62" name="Google Shape;1762;p65"/>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65"/>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65"/>
          <p:cNvSpPr/>
          <p:nvPr/>
        </p:nvSpPr>
        <p:spPr>
          <a:xfrm>
            <a:off x="7165978"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65"/>
          <p:cNvSpPr/>
          <p:nvPr/>
        </p:nvSpPr>
        <p:spPr>
          <a:xfrm flipH="1">
            <a:off x="7473344" y="2775822"/>
            <a:ext cx="118200" cy="118200"/>
          </a:xfrm>
          <a:prstGeom prst="curvedRightArrow">
            <a:avLst>
              <a:gd name="adj1" fmla="val 25000"/>
              <a:gd name="adj2" fmla="val 50000"/>
              <a:gd name="adj3" fmla="val 25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65"/>
          <p:cNvSpPr txBox="1">
            <a:spLocks noGrp="1"/>
          </p:cNvSpPr>
          <p:nvPr>
            <p:ph type="title" idx="4294967295"/>
          </p:nvPr>
        </p:nvSpPr>
        <p:spPr>
          <a:xfrm>
            <a:off x="1068100" y="929129"/>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chemeClr val="lt1"/>
              </a:solidFill>
              <a:latin typeface="Arial"/>
              <a:ea typeface="Arial"/>
              <a:cs typeface="Arial"/>
              <a:sym typeface="Arial"/>
            </a:endParaRPr>
          </a:p>
          <a:p>
            <a:pPr marL="0" lvl="0" indent="0" algn="ctr" rtl="0">
              <a:spcBef>
                <a:spcPts val="0"/>
              </a:spcBef>
              <a:spcAft>
                <a:spcPts val="0"/>
              </a:spcAft>
              <a:buClr>
                <a:srgbClr val="000000"/>
              </a:buClr>
              <a:buSzPts val="1100"/>
              <a:buFont typeface="Arial"/>
              <a:buNone/>
            </a:pPr>
            <a:endParaRPr>
              <a:latin typeface="Arial"/>
              <a:ea typeface="Arial"/>
              <a:cs typeface="Arial"/>
              <a:sym typeface="Aria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770"/>
        <p:cNvGrpSpPr/>
        <p:nvPr/>
      </p:nvGrpSpPr>
      <p:grpSpPr>
        <a:xfrm>
          <a:off x="0" y="0"/>
          <a:ext cx="0" cy="0"/>
          <a:chOff x="0" y="0"/>
          <a:chExt cx="0" cy="0"/>
        </a:xfrm>
      </p:grpSpPr>
      <p:grpSp>
        <p:nvGrpSpPr>
          <p:cNvPr id="1771" name="Google Shape;1771;p66"/>
          <p:cNvGrpSpPr/>
          <p:nvPr/>
        </p:nvGrpSpPr>
        <p:grpSpPr>
          <a:xfrm>
            <a:off x="745571" y="1168666"/>
            <a:ext cx="2492868" cy="1379876"/>
            <a:chOff x="2654821" y="2311071"/>
            <a:chExt cx="2279715" cy="1262120"/>
          </a:xfrm>
        </p:grpSpPr>
        <p:grpSp>
          <p:nvGrpSpPr>
            <p:cNvPr id="1772" name="Google Shape;1772;p66"/>
            <p:cNvGrpSpPr/>
            <p:nvPr/>
          </p:nvGrpSpPr>
          <p:grpSpPr>
            <a:xfrm>
              <a:off x="4034269" y="2840745"/>
              <a:ext cx="40212" cy="36437"/>
              <a:chOff x="4293400" y="2574725"/>
              <a:chExt cx="84425" cy="80100"/>
            </a:xfrm>
          </p:grpSpPr>
          <p:sp>
            <p:nvSpPr>
              <p:cNvPr id="1773" name="Google Shape;1773;p66"/>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774" name="Google Shape;1774;p66"/>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5" name="Google Shape;1775;p66"/>
            <p:cNvGrpSpPr/>
            <p:nvPr/>
          </p:nvGrpSpPr>
          <p:grpSpPr>
            <a:xfrm>
              <a:off x="3894606" y="2334874"/>
              <a:ext cx="913198" cy="518984"/>
              <a:chOff x="4000175" y="1462675"/>
              <a:chExt cx="1917275" cy="1140875"/>
            </a:xfrm>
          </p:grpSpPr>
          <p:sp>
            <p:nvSpPr>
              <p:cNvPr id="1776" name="Google Shape;1776;p66"/>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777" name="Google Shape;1777;p66"/>
              <p:cNvGrpSpPr/>
              <p:nvPr/>
            </p:nvGrpSpPr>
            <p:grpSpPr>
              <a:xfrm>
                <a:off x="4000175" y="1462675"/>
                <a:ext cx="1917275" cy="1140875"/>
                <a:chOff x="4000175" y="1462675"/>
                <a:chExt cx="1917275" cy="1140875"/>
              </a:xfrm>
            </p:grpSpPr>
            <p:sp>
              <p:nvSpPr>
                <p:cNvPr id="1778" name="Google Shape;1778;p66"/>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779" name="Google Shape;1779;p66"/>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6"/>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6"/>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6"/>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783" name="Google Shape;1783;p66"/>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84" name="Google Shape;1784;p66"/>
            <p:cNvGrpSpPr/>
            <p:nvPr/>
          </p:nvGrpSpPr>
          <p:grpSpPr>
            <a:xfrm>
              <a:off x="3875768" y="2846704"/>
              <a:ext cx="44796" cy="47366"/>
              <a:chOff x="3960625" y="2587825"/>
              <a:chExt cx="94050" cy="104125"/>
            </a:xfrm>
          </p:grpSpPr>
          <p:sp>
            <p:nvSpPr>
              <p:cNvPr id="1785" name="Google Shape;1785;p66"/>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786" name="Google Shape;1786;p66"/>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7" name="Google Shape;1787;p66"/>
            <p:cNvGrpSpPr/>
            <p:nvPr/>
          </p:nvGrpSpPr>
          <p:grpSpPr>
            <a:xfrm>
              <a:off x="3782759" y="2807162"/>
              <a:ext cx="82686" cy="85487"/>
              <a:chOff x="3765350" y="2500900"/>
              <a:chExt cx="173600" cy="187925"/>
            </a:xfrm>
          </p:grpSpPr>
          <p:sp>
            <p:nvSpPr>
              <p:cNvPr id="1788" name="Google Shape;1788;p66"/>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789" name="Google Shape;1789;p66"/>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66"/>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6"/>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66"/>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66"/>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4" name="Google Shape;1794;p66"/>
            <p:cNvGrpSpPr/>
            <p:nvPr/>
          </p:nvGrpSpPr>
          <p:grpSpPr>
            <a:xfrm>
              <a:off x="3775674" y="2798496"/>
              <a:ext cx="40545" cy="23564"/>
              <a:chOff x="3750475" y="2481850"/>
              <a:chExt cx="85125" cy="51800"/>
            </a:xfrm>
          </p:grpSpPr>
          <p:sp>
            <p:nvSpPr>
              <p:cNvPr id="1795" name="Google Shape;1795;p66"/>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66"/>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797" name="Google Shape;1797;p66"/>
            <p:cNvGrpSpPr/>
            <p:nvPr/>
          </p:nvGrpSpPr>
          <p:grpSpPr>
            <a:xfrm>
              <a:off x="3716946" y="2776024"/>
              <a:ext cx="81971" cy="76912"/>
              <a:chOff x="3627175" y="2432450"/>
              <a:chExt cx="172100" cy="169075"/>
            </a:xfrm>
          </p:grpSpPr>
          <p:sp>
            <p:nvSpPr>
              <p:cNvPr id="1798" name="Google Shape;1798;p66"/>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6"/>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800" name="Google Shape;1800;p66"/>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801" name="Google Shape;1801;p66"/>
            <p:cNvGrpSpPr/>
            <p:nvPr/>
          </p:nvGrpSpPr>
          <p:grpSpPr>
            <a:xfrm>
              <a:off x="3685682" y="2845624"/>
              <a:ext cx="29311" cy="45055"/>
              <a:chOff x="3561536" y="2585450"/>
              <a:chExt cx="61539" cy="99045"/>
            </a:xfrm>
          </p:grpSpPr>
          <p:sp>
            <p:nvSpPr>
              <p:cNvPr id="1802" name="Google Shape;1802;p66"/>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66"/>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804" name="Google Shape;1804;p66"/>
            <p:cNvGrpSpPr/>
            <p:nvPr/>
          </p:nvGrpSpPr>
          <p:grpSpPr>
            <a:xfrm>
              <a:off x="3849905" y="2572252"/>
              <a:ext cx="74339" cy="119559"/>
              <a:chOff x="3906325" y="1984500"/>
              <a:chExt cx="156075" cy="262825"/>
            </a:xfrm>
          </p:grpSpPr>
          <p:sp>
            <p:nvSpPr>
              <p:cNvPr id="1805" name="Google Shape;1805;p66"/>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806" name="Google Shape;1806;p66"/>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7" name="Google Shape;1807;p66"/>
            <p:cNvGrpSpPr/>
            <p:nvPr/>
          </p:nvGrpSpPr>
          <p:grpSpPr>
            <a:xfrm>
              <a:off x="2654821" y="2414345"/>
              <a:ext cx="667570" cy="558731"/>
              <a:chOff x="1397225" y="1637375"/>
              <a:chExt cx="1401575" cy="1228250"/>
            </a:xfrm>
          </p:grpSpPr>
          <p:sp>
            <p:nvSpPr>
              <p:cNvPr id="1808" name="Google Shape;1808;p66"/>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809" name="Google Shape;1809;p66"/>
              <p:cNvGrpSpPr/>
              <p:nvPr/>
            </p:nvGrpSpPr>
            <p:grpSpPr>
              <a:xfrm>
                <a:off x="1397225" y="1637375"/>
                <a:ext cx="1398775" cy="1228250"/>
                <a:chOff x="1397225" y="1637375"/>
                <a:chExt cx="1398775" cy="1228250"/>
              </a:xfrm>
            </p:grpSpPr>
            <p:sp>
              <p:nvSpPr>
                <p:cNvPr id="1810" name="Google Shape;1810;p66"/>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66"/>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812" name="Google Shape;1812;p66"/>
            <p:cNvGrpSpPr/>
            <p:nvPr/>
          </p:nvGrpSpPr>
          <p:grpSpPr>
            <a:xfrm>
              <a:off x="3230417" y="3103734"/>
              <a:ext cx="282982" cy="280332"/>
              <a:chOff x="2605700" y="3152850"/>
              <a:chExt cx="594125" cy="616250"/>
            </a:xfrm>
          </p:grpSpPr>
          <p:sp>
            <p:nvSpPr>
              <p:cNvPr id="1813" name="Google Shape;1813;p66"/>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814" name="Google Shape;1814;p66"/>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815" name="Google Shape;1815;p66"/>
            <p:cNvGrpSpPr/>
            <p:nvPr/>
          </p:nvGrpSpPr>
          <p:grpSpPr>
            <a:xfrm>
              <a:off x="3265985" y="3226989"/>
              <a:ext cx="87151" cy="346202"/>
              <a:chOff x="2680375" y="3423800"/>
              <a:chExt cx="182975" cy="761050"/>
            </a:xfrm>
          </p:grpSpPr>
          <p:sp>
            <p:nvSpPr>
              <p:cNvPr id="1816" name="Google Shape;1816;p66"/>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817" name="Google Shape;1817;p66"/>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8" name="Google Shape;1818;p66"/>
            <p:cNvGrpSpPr/>
            <p:nvPr/>
          </p:nvGrpSpPr>
          <p:grpSpPr>
            <a:xfrm>
              <a:off x="3855466" y="3289811"/>
              <a:ext cx="112514" cy="94210"/>
              <a:chOff x="3918000" y="3561900"/>
              <a:chExt cx="236225" cy="207100"/>
            </a:xfrm>
          </p:grpSpPr>
          <p:sp>
            <p:nvSpPr>
              <p:cNvPr id="1819" name="Google Shape;1819;p66"/>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820" name="Google Shape;1820;p66"/>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1" name="Google Shape;1821;p66"/>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6"/>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66"/>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824" name="Google Shape;1824;p66"/>
            <p:cNvGrpSpPr/>
            <p:nvPr/>
          </p:nvGrpSpPr>
          <p:grpSpPr>
            <a:xfrm>
              <a:off x="2905224" y="2311071"/>
              <a:ext cx="596721" cy="528992"/>
              <a:chOff x="1922950" y="1410350"/>
              <a:chExt cx="1252825" cy="1162875"/>
            </a:xfrm>
          </p:grpSpPr>
          <p:sp>
            <p:nvSpPr>
              <p:cNvPr id="1825" name="Google Shape;1825;p66"/>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66"/>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66"/>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66"/>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66"/>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66"/>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66"/>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66"/>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66"/>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66"/>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66"/>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66"/>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66"/>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66"/>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66"/>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66"/>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841" name="Google Shape;1841;p66"/>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66"/>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66"/>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66"/>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66"/>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66"/>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66"/>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66"/>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66"/>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66"/>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66"/>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66"/>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6"/>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6"/>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6"/>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66"/>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66"/>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6"/>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66"/>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66"/>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861" name="Google Shape;1861;p66"/>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862" name="Google Shape;1862;p66"/>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3" name="Google Shape;1863;p66"/>
            <p:cNvGrpSpPr/>
            <p:nvPr/>
          </p:nvGrpSpPr>
          <p:grpSpPr>
            <a:xfrm>
              <a:off x="3280929" y="3294542"/>
              <a:ext cx="109894" cy="272224"/>
              <a:chOff x="2711750" y="3572300"/>
              <a:chExt cx="230725" cy="598425"/>
            </a:xfrm>
          </p:grpSpPr>
          <p:sp>
            <p:nvSpPr>
              <p:cNvPr id="1864" name="Google Shape;1864;p66"/>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66"/>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66" name="Google Shape;1866;p66"/>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67" name="Google Shape;1867;p66"/>
            <p:cNvGrpSpPr/>
            <p:nvPr/>
          </p:nvGrpSpPr>
          <p:grpSpPr>
            <a:xfrm>
              <a:off x="3790439" y="2408636"/>
              <a:ext cx="73017" cy="75684"/>
              <a:chOff x="3781475" y="1624825"/>
              <a:chExt cx="153300" cy="166375"/>
            </a:xfrm>
          </p:grpSpPr>
          <p:sp>
            <p:nvSpPr>
              <p:cNvPr id="1868" name="Google Shape;1868;p66"/>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66"/>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66"/>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66"/>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2" name="Google Shape;1872;p66"/>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66"/>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66"/>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66"/>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66"/>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66"/>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66"/>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9" name="Google Shape;1879;p66"/>
            <p:cNvGrpSpPr/>
            <p:nvPr/>
          </p:nvGrpSpPr>
          <p:grpSpPr>
            <a:xfrm>
              <a:off x="4403342" y="3107749"/>
              <a:ext cx="316680" cy="101374"/>
              <a:chOff x="5068275" y="3161675"/>
              <a:chExt cx="664875" cy="222850"/>
            </a:xfrm>
          </p:grpSpPr>
          <p:sp>
            <p:nvSpPr>
              <p:cNvPr id="1880" name="Google Shape;1880;p66"/>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66"/>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6"/>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66"/>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4" name="Google Shape;1884;p66"/>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66"/>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6"/>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66"/>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66"/>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66"/>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66"/>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66"/>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66"/>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66"/>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66"/>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66"/>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66"/>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66"/>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66"/>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66"/>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66"/>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66"/>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66"/>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66"/>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66"/>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66"/>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66"/>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66"/>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66"/>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66"/>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66"/>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66"/>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66"/>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13" name="Google Shape;1913;p66"/>
            <p:cNvGrpSpPr/>
            <p:nvPr/>
          </p:nvGrpSpPr>
          <p:grpSpPr>
            <a:xfrm>
              <a:off x="3697513" y="2707266"/>
              <a:ext cx="59549" cy="79733"/>
              <a:chOff x="3586375" y="2281300"/>
              <a:chExt cx="125025" cy="175275"/>
            </a:xfrm>
          </p:grpSpPr>
          <p:sp>
            <p:nvSpPr>
              <p:cNvPr id="1914" name="Google Shape;1914;p66"/>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66"/>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6" name="Google Shape;1916;p66"/>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17" name="Google Shape;1917;p66"/>
            <p:cNvGrpSpPr/>
            <p:nvPr/>
          </p:nvGrpSpPr>
          <p:grpSpPr>
            <a:xfrm>
              <a:off x="4513224" y="3221724"/>
              <a:ext cx="274563" cy="280321"/>
              <a:chOff x="5298975" y="3412225"/>
              <a:chExt cx="576450" cy="616225"/>
            </a:xfrm>
          </p:grpSpPr>
          <p:sp>
            <p:nvSpPr>
              <p:cNvPr id="1918" name="Google Shape;1918;p66"/>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919" name="Google Shape;1919;p66"/>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0" name="Google Shape;1920;p66"/>
            <p:cNvGrpSpPr/>
            <p:nvPr/>
          </p:nvGrpSpPr>
          <p:grpSpPr>
            <a:xfrm>
              <a:off x="4824403" y="3421846"/>
              <a:ext cx="110132" cy="130647"/>
              <a:chOff x="5952300" y="3852150"/>
              <a:chExt cx="231225" cy="287200"/>
            </a:xfrm>
          </p:grpSpPr>
          <p:sp>
            <p:nvSpPr>
              <p:cNvPr id="1921" name="Google Shape;1921;p66"/>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66"/>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23" name="Google Shape;1923;p66"/>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66"/>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66"/>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66"/>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66"/>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66"/>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66"/>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66"/>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31" name="Google Shape;1931;p66"/>
            <p:cNvGrpSpPr/>
            <p:nvPr/>
          </p:nvGrpSpPr>
          <p:grpSpPr>
            <a:xfrm>
              <a:off x="4295710" y="3079670"/>
              <a:ext cx="14968" cy="27135"/>
              <a:chOff x="4842300" y="3099950"/>
              <a:chExt cx="31425" cy="59650"/>
            </a:xfrm>
          </p:grpSpPr>
          <p:sp>
            <p:nvSpPr>
              <p:cNvPr id="1932" name="Google Shape;1932;p66"/>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66"/>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66"/>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66"/>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36" name="Google Shape;1936;p66"/>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66"/>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66"/>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66"/>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66"/>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66"/>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66"/>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66"/>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44" name="Google Shape;1944;p66"/>
            <p:cNvGrpSpPr/>
            <p:nvPr/>
          </p:nvGrpSpPr>
          <p:grpSpPr>
            <a:xfrm>
              <a:off x="3831056" y="2816010"/>
              <a:ext cx="37378" cy="27612"/>
              <a:chOff x="3866750" y="2520350"/>
              <a:chExt cx="78475" cy="60700"/>
            </a:xfrm>
          </p:grpSpPr>
          <p:sp>
            <p:nvSpPr>
              <p:cNvPr id="1945" name="Google Shape;1945;p66"/>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66"/>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66"/>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66"/>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49" name="Google Shape;1949;p66"/>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66"/>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66"/>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66"/>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66"/>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66"/>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66"/>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66"/>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66"/>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66"/>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66"/>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66"/>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66"/>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66"/>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66"/>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66"/>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66"/>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966" name="Google Shape;1966;p66"/>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66"/>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66"/>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66"/>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66"/>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66"/>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66"/>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66"/>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66"/>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66"/>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66"/>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66"/>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978" name="Google Shape;1978;p66"/>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66"/>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66"/>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66"/>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66"/>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66"/>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66"/>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66"/>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66"/>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66"/>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66"/>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66"/>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66"/>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91" name="Google Shape;1991;p66"/>
            <p:cNvGrpSpPr/>
            <p:nvPr/>
          </p:nvGrpSpPr>
          <p:grpSpPr>
            <a:xfrm>
              <a:off x="3632736" y="3051591"/>
              <a:ext cx="63288" cy="45217"/>
              <a:chOff x="3450375" y="3038225"/>
              <a:chExt cx="132875" cy="99400"/>
            </a:xfrm>
          </p:grpSpPr>
          <p:sp>
            <p:nvSpPr>
              <p:cNvPr id="1992" name="Google Shape;1992;p66"/>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66"/>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94" name="Google Shape;1994;p66"/>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66"/>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66"/>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66"/>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66"/>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66"/>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66"/>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66"/>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66"/>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003" name="Google Shape;2003;p66"/>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66"/>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66"/>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66"/>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66"/>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66"/>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66"/>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6"/>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6"/>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6"/>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2013" name="Google Shape;2013;p66"/>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66"/>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66"/>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6"/>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6"/>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6"/>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2019" name="Google Shape;2019;p66"/>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66"/>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66"/>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66"/>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66"/>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66"/>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66"/>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66"/>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66"/>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66"/>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9" name="Google Shape;2029;p66"/>
          <p:cNvGrpSpPr/>
          <p:nvPr/>
        </p:nvGrpSpPr>
        <p:grpSpPr>
          <a:xfrm>
            <a:off x="3554131" y="1233340"/>
            <a:ext cx="2078182" cy="1366558"/>
            <a:chOff x="235800" y="830650"/>
            <a:chExt cx="6978450" cy="4588844"/>
          </a:xfrm>
        </p:grpSpPr>
        <p:sp>
          <p:nvSpPr>
            <p:cNvPr id="2030" name="Google Shape;2030;p66"/>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66"/>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66"/>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66"/>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66"/>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66"/>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6" name="Google Shape;2036;p66"/>
          <p:cNvGrpSpPr/>
          <p:nvPr/>
        </p:nvGrpSpPr>
        <p:grpSpPr>
          <a:xfrm>
            <a:off x="742628" y="3064442"/>
            <a:ext cx="2622876" cy="1333540"/>
            <a:chOff x="238125" y="1038125"/>
            <a:chExt cx="7146800" cy="3633625"/>
          </a:xfrm>
        </p:grpSpPr>
        <p:sp>
          <p:nvSpPr>
            <p:cNvPr id="2037" name="Google Shape;2037;p66"/>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66"/>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66"/>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66"/>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66"/>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66"/>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66"/>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66"/>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6"/>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66"/>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66"/>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6"/>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6"/>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6"/>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66"/>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66"/>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6"/>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66"/>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66"/>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6"/>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6"/>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66"/>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66"/>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6"/>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66"/>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66"/>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6"/>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6"/>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6"/>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66"/>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66"/>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6"/>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6"/>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6"/>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66"/>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66"/>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6"/>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6"/>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6"/>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6"/>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66"/>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66"/>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6"/>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6"/>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6"/>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66"/>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66"/>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6"/>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6"/>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66"/>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66"/>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6"/>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6"/>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6"/>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6"/>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6"/>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66"/>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66"/>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6"/>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6"/>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6"/>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6"/>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6"/>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6"/>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66"/>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66"/>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6"/>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6"/>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6"/>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66"/>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66"/>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6"/>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6"/>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66"/>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66"/>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6"/>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6"/>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66"/>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66"/>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6"/>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66"/>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66"/>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66"/>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6"/>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6"/>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6"/>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66"/>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66"/>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6"/>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66"/>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66"/>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6"/>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66"/>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66"/>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66"/>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6"/>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66"/>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66"/>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6"/>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66"/>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66"/>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6"/>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66"/>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66"/>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6"/>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6"/>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6"/>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6"/>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6"/>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6"/>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6"/>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66"/>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66"/>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6"/>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6"/>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6"/>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6"/>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6"/>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6"/>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6"/>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6"/>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6"/>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6"/>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6"/>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6"/>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6"/>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6"/>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6"/>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6"/>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6"/>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6"/>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6"/>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6"/>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66"/>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66"/>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6"/>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6"/>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6"/>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66"/>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66"/>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6"/>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6"/>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6"/>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6"/>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6"/>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6"/>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6"/>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6"/>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6"/>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6"/>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6"/>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66"/>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66"/>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6"/>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66"/>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66"/>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6"/>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6"/>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66"/>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6"/>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6"/>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6"/>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66"/>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66"/>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6"/>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66"/>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66"/>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6"/>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66"/>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66"/>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6"/>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66"/>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66"/>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6"/>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66"/>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66"/>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6"/>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66"/>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66"/>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6"/>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66"/>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66"/>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6"/>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66"/>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66"/>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6"/>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6"/>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66"/>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66"/>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6"/>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6"/>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66"/>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66"/>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6"/>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6"/>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66"/>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66"/>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6"/>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6"/>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66"/>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66"/>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6"/>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66"/>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6"/>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6"/>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6"/>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6"/>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6"/>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66"/>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66"/>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6"/>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66"/>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66"/>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6"/>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66"/>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66"/>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6"/>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66"/>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6"/>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6"/>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66"/>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66"/>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6"/>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6"/>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6"/>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6"/>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6"/>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6"/>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6"/>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6"/>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66"/>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66"/>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6"/>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66"/>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66"/>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6"/>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6"/>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6"/>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6"/>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6"/>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6"/>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6"/>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6"/>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6"/>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6"/>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6"/>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6"/>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6"/>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6"/>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6"/>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6"/>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6"/>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6"/>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6"/>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66"/>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66"/>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6"/>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6"/>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6"/>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6"/>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6"/>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6"/>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6"/>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6"/>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6"/>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6"/>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6"/>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6"/>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6"/>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6"/>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6"/>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6"/>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6"/>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6"/>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6"/>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6"/>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6"/>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6"/>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6"/>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6"/>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6"/>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6"/>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6"/>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6"/>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6"/>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6"/>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6"/>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6"/>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6"/>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6"/>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6"/>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6"/>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6"/>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6"/>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6"/>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6"/>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6"/>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6"/>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6"/>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6"/>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6"/>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6"/>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6"/>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6"/>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6"/>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6"/>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6"/>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6"/>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6"/>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6"/>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6"/>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6"/>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6"/>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6"/>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6"/>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6"/>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6"/>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6"/>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6"/>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6"/>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6"/>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6"/>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6"/>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6"/>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6"/>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6"/>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6"/>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6"/>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6"/>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6"/>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6"/>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6"/>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6"/>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66"/>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6"/>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6"/>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6"/>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6"/>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66"/>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66"/>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66"/>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6"/>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66"/>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66"/>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6"/>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6"/>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6"/>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6"/>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6"/>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6"/>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6"/>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6"/>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6"/>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6"/>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6"/>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6"/>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6"/>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6"/>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6"/>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6"/>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6"/>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6"/>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6"/>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6"/>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6"/>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6"/>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6"/>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6"/>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6"/>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6"/>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6"/>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6"/>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6"/>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6"/>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6"/>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6"/>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6"/>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6"/>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6"/>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6"/>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6"/>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6"/>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6"/>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6"/>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6"/>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6"/>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6"/>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6"/>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6"/>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6"/>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6"/>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6"/>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6"/>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6"/>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6"/>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6"/>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6"/>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6"/>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6"/>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6"/>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6"/>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6"/>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6"/>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6"/>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6"/>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6"/>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6"/>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6"/>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6"/>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6"/>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6"/>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6"/>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6"/>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6"/>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6"/>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6"/>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6"/>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6"/>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6"/>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6"/>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6"/>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6"/>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6"/>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6"/>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6"/>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6"/>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6"/>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6"/>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6"/>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6"/>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6"/>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6"/>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6"/>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6"/>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6"/>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6"/>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6"/>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6"/>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6"/>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6"/>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6"/>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6"/>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6"/>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6"/>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6"/>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6"/>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6"/>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6"/>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6"/>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6"/>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6"/>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6"/>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6"/>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6"/>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6"/>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6"/>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6"/>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6"/>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6"/>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6"/>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6"/>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6"/>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6"/>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6"/>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6"/>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6"/>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6"/>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6"/>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6"/>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6"/>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6"/>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6"/>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6"/>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6"/>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6"/>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6"/>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6"/>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6"/>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6"/>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6"/>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6"/>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6"/>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6"/>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6"/>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6"/>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6"/>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6"/>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6"/>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6"/>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6"/>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6"/>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6"/>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6"/>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6"/>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6"/>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6"/>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6"/>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6"/>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6"/>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6"/>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6"/>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6"/>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6"/>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6"/>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6"/>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6"/>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6"/>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6"/>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6"/>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6"/>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6"/>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6"/>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6"/>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6"/>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6"/>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6"/>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6"/>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6"/>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6"/>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6"/>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6"/>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6"/>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6"/>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6"/>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6"/>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6"/>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6"/>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6"/>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6"/>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6"/>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6"/>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6"/>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6"/>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6"/>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6"/>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6"/>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6"/>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6"/>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6"/>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6"/>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6"/>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6"/>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6"/>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6"/>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6"/>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6"/>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6"/>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6"/>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6"/>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6"/>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6"/>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6"/>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6"/>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6"/>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6"/>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6"/>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6"/>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6"/>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6"/>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6"/>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6"/>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6"/>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6"/>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6"/>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6"/>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6"/>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6"/>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6"/>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6"/>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6"/>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6"/>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6"/>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6"/>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6"/>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6"/>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6"/>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6"/>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6"/>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6"/>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6"/>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6"/>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6"/>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6"/>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6"/>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6"/>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6"/>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6"/>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6"/>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6"/>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6"/>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6"/>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6"/>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6"/>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6"/>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6"/>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6"/>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6"/>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6"/>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6"/>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6"/>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6"/>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6"/>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6"/>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6"/>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6"/>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6"/>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6"/>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6"/>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6"/>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6"/>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6"/>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6"/>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6"/>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6"/>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6"/>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6"/>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6"/>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6"/>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6"/>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6"/>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6"/>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6"/>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6"/>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6"/>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6"/>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6"/>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6"/>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6"/>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6"/>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6"/>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6"/>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6"/>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6"/>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6"/>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6"/>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6"/>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6"/>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6"/>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6"/>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6"/>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6"/>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6"/>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6"/>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6"/>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6"/>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6"/>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6"/>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6"/>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6"/>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6"/>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6"/>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6"/>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6"/>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6"/>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6"/>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6"/>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6"/>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6"/>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6"/>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6"/>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6"/>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6"/>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6"/>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6"/>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6"/>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6"/>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6"/>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6"/>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6"/>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6"/>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6"/>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6"/>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6"/>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6"/>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6"/>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6"/>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6"/>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6"/>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6"/>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6"/>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6"/>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6"/>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6"/>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6"/>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6"/>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6"/>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6"/>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6"/>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6"/>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6"/>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6"/>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6"/>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6"/>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6"/>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6"/>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6"/>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6"/>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6"/>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6"/>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6"/>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6"/>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6"/>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6"/>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6"/>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6"/>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6"/>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6"/>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6"/>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6"/>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6"/>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6"/>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6"/>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6"/>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6"/>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6"/>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6"/>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6"/>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6"/>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6"/>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6"/>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6"/>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6"/>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6"/>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6"/>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6"/>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6"/>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6"/>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6"/>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6"/>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6"/>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6"/>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6"/>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6"/>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6"/>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6"/>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6"/>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6"/>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6"/>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6"/>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6"/>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6"/>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6"/>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6"/>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6"/>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6"/>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6"/>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6"/>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6"/>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6"/>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6"/>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6"/>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6"/>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6"/>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6"/>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6"/>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6"/>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6"/>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6"/>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6"/>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6"/>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6"/>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6"/>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6"/>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6"/>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6"/>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6"/>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6"/>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6"/>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6"/>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6"/>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6"/>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6"/>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6"/>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6"/>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6"/>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6"/>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6"/>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6"/>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6"/>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6"/>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6"/>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6"/>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6"/>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6"/>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6"/>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6"/>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6"/>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6"/>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6"/>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6"/>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6"/>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6"/>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6"/>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6"/>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6"/>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6"/>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6"/>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6"/>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6"/>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6"/>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6"/>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6"/>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6"/>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6"/>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6"/>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6"/>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6"/>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6"/>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6"/>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66"/>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6"/>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6"/>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6"/>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6"/>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6"/>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6"/>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6"/>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6"/>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6"/>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6"/>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6"/>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6"/>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6"/>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6"/>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6"/>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6"/>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6"/>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6"/>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6"/>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6"/>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6"/>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6"/>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6"/>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6"/>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6"/>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6"/>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6"/>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6"/>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6"/>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6"/>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6"/>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6"/>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6"/>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6"/>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6"/>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6"/>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6"/>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6"/>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6"/>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6"/>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6"/>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6"/>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6"/>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6"/>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6"/>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6"/>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6"/>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6"/>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6"/>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6"/>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6"/>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6"/>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6"/>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6"/>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6"/>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6"/>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6"/>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6"/>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6"/>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6"/>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6"/>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6"/>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6"/>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6"/>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6"/>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6"/>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6"/>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6"/>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6"/>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6"/>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6"/>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6"/>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6"/>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6"/>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6"/>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6"/>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6"/>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6"/>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6"/>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6"/>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6"/>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6"/>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6"/>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6"/>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6"/>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6"/>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6"/>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6"/>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6"/>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6"/>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6"/>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6"/>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6"/>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6"/>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6"/>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6"/>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6"/>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6"/>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6"/>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6"/>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6"/>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6"/>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6"/>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6"/>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6"/>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6"/>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6"/>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6"/>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6"/>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6"/>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6"/>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6"/>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6"/>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6"/>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6"/>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6"/>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6"/>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6"/>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6"/>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6"/>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6"/>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6"/>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6"/>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6"/>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6"/>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6"/>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6"/>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6"/>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6"/>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6"/>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6"/>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6"/>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6"/>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6"/>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6"/>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6"/>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6"/>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6"/>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6"/>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6"/>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6"/>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6"/>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6"/>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6"/>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6"/>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6"/>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6"/>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6"/>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6"/>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6"/>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6"/>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6"/>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6"/>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6"/>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6"/>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6"/>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6"/>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6"/>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6"/>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6"/>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6"/>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6"/>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6"/>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6"/>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6"/>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6"/>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6"/>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6"/>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6"/>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6"/>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6"/>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6"/>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6"/>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6"/>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6"/>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6"/>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6"/>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6"/>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6"/>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6"/>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6"/>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6"/>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6"/>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6"/>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6"/>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6"/>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6"/>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6"/>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6"/>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6"/>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6"/>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6"/>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6"/>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6"/>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6"/>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6"/>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6"/>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6"/>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6"/>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6"/>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6"/>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6"/>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6"/>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6"/>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6"/>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6"/>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6"/>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6"/>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6"/>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6"/>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6"/>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6"/>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6"/>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6"/>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6"/>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6"/>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6"/>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6"/>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6"/>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6"/>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6"/>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6"/>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6"/>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6"/>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6"/>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6"/>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6"/>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6"/>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6"/>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6"/>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6"/>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6"/>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6"/>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6"/>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6"/>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6"/>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6"/>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6"/>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6"/>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6"/>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6"/>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6"/>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6"/>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6"/>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6"/>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6"/>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6"/>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6"/>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6"/>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6"/>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6"/>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6"/>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6"/>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6"/>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6"/>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6"/>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6"/>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6"/>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6"/>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6"/>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6"/>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6"/>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6"/>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6"/>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6"/>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6"/>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6"/>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6"/>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6"/>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6"/>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6"/>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6"/>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6"/>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6"/>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6"/>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6"/>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6"/>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6"/>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6"/>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6"/>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6"/>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6"/>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6"/>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6"/>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6"/>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6"/>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6"/>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6"/>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6"/>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6"/>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6"/>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6"/>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6"/>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6"/>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6"/>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6"/>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6"/>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6"/>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6"/>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6"/>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6"/>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6"/>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6"/>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6"/>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6"/>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6"/>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6"/>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6"/>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6"/>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6"/>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6"/>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6"/>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6"/>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6"/>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6"/>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6"/>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6"/>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6"/>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6"/>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6"/>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6"/>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6"/>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6"/>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6"/>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6"/>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6"/>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6"/>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6"/>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6"/>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6"/>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6"/>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6"/>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6"/>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6"/>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6"/>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6"/>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6"/>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6"/>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6"/>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6"/>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6"/>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6"/>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6"/>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6"/>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6"/>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6"/>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6"/>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6"/>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6"/>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6"/>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6"/>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6"/>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6"/>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6"/>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6"/>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6"/>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6"/>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6"/>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6"/>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6"/>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6"/>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6"/>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6"/>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6"/>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6"/>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6"/>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6"/>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6"/>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6"/>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6"/>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6"/>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6"/>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6"/>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6"/>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6"/>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6"/>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6"/>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6"/>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6"/>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6"/>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6"/>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6"/>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6"/>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6"/>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6"/>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6"/>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6"/>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6"/>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6"/>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6"/>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6"/>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6"/>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6"/>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6"/>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6"/>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6"/>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6"/>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6"/>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6"/>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6"/>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6"/>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6"/>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6"/>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6"/>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6"/>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6"/>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6"/>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6"/>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6"/>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6"/>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6"/>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6"/>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6"/>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6"/>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6"/>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6"/>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6"/>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6"/>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6"/>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6"/>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6"/>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6"/>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6"/>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6"/>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6"/>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6"/>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6"/>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6"/>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6"/>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6"/>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6"/>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6"/>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6"/>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6"/>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6"/>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6"/>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6"/>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6"/>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6"/>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6"/>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6"/>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6"/>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6"/>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6"/>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6"/>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6"/>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6"/>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6"/>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6"/>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6"/>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6"/>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6"/>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6"/>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6"/>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6"/>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6"/>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6"/>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6"/>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6"/>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6"/>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6"/>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6"/>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6"/>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6"/>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6"/>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6"/>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6"/>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6"/>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6"/>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6"/>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6"/>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6"/>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6"/>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6"/>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6"/>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6"/>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6"/>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6"/>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6"/>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6"/>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6"/>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6"/>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6"/>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6"/>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6"/>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6"/>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6"/>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6"/>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6"/>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6"/>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6"/>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6"/>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6"/>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6"/>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6"/>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6"/>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6"/>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6"/>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6"/>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6"/>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6"/>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6"/>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6"/>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6"/>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6"/>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6"/>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6"/>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6"/>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6"/>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6"/>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6"/>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6"/>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6"/>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6"/>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6"/>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6"/>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6"/>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6"/>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6"/>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6"/>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6"/>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6"/>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6"/>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6"/>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6"/>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6"/>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6"/>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6"/>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6"/>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6"/>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6"/>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6"/>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6"/>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6"/>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6"/>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6"/>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6"/>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6"/>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6"/>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6"/>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6"/>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6"/>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6"/>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6"/>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6"/>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6"/>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6"/>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6"/>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6"/>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6"/>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6"/>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6"/>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6"/>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6"/>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6"/>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6"/>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6"/>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6"/>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6"/>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6"/>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6"/>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6"/>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6"/>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6"/>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6"/>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6"/>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6"/>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6"/>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6"/>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6"/>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6"/>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6"/>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6"/>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6"/>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6"/>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6"/>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6"/>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6"/>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6"/>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6"/>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6"/>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6"/>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6"/>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6"/>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6"/>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6"/>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6"/>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6"/>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6"/>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6"/>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6"/>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6"/>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6"/>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6"/>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6"/>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6"/>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6"/>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6"/>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6"/>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6"/>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6"/>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6"/>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6"/>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6"/>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6"/>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6"/>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6"/>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6"/>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6"/>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6"/>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6"/>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6"/>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6"/>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6"/>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6"/>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6"/>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6"/>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6"/>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6"/>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6"/>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6"/>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6"/>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6"/>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6"/>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6"/>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6"/>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6"/>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6"/>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6"/>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6"/>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6"/>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6"/>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6"/>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6"/>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6"/>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6"/>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6"/>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6"/>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6"/>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6"/>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6"/>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6"/>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6"/>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6"/>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6"/>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6"/>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6"/>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6"/>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6"/>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6"/>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6"/>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6"/>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6"/>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6"/>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6"/>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6"/>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6"/>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6"/>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6"/>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6"/>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6"/>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6"/>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6"/>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6"/>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6"/>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6"/>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6"/>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6"/>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6"/>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6"/>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6"/>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6"/>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6"/>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6"/>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6"/>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6"/>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6"/>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6"/>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6"/>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6"/>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6"/>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6"/>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6"/>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6"/>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6"/>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6"/>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6"/>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6"/>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6"/>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6"/>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6"/>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6"/>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6"/>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6"/>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6"/>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6"/>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6"/>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6"/>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6"/>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6"/>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6"/>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6"/>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6"/>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6"/>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6"/>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6"/>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6"/>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6"/>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6"/>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6"/>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6"/>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6"/>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6"/>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6"/>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6"/>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6"/>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6"/>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6"/>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6"/>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6"/>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6"/>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6"/>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6"/>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6"/>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6"/>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6"/>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6"/>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6"/>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6"/>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6"/>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6"/>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6"/>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6"/>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6"/>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6"/>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6"/>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6"/>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6"/>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6"/>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6"/>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6"/>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6"/>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6"/>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6"/>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6"/>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6"/>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6"/>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6"/>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6"/>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6"/>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6"/>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6"/>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6"/>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6"/>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6"/>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6"/>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6"/>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6"/>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6"/>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6"/>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6"/>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6"/>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9" name="Google Shape;3609;p66"/>
          <p:cNvGrpSpPr/>
          <p:nvPr/>
        </p:nvGrpSpPr>
        <p:grpSpPr>
          <a:xfrm>
            <a:off x="5857556" y="1206552"/>
            <a:ext cx="2590840" cy="1380235"/>
            <a:chOff x="233350" y="949250"/>
            <a:chExt cx="7137300" cy="3802300"/>
          </a:xfrm>
        </p:grpSpPr>
        <p:sp>
          <p:nvSpPr>
            <p:cNvPr id="3610" name="Google Shape;3610;p66"/>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6"/>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6"/>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6"/>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6"/>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6"/>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6"/>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6"/>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6"/>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6"/>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6"/>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6"/>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6"/>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6"/>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6"/>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6"/>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6"/>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6"/>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6"/>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6"/>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6"/>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6"/>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6"/>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6"/>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6"/>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6"/>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6"/>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6"/>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6"/>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6"/>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6"/>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6"/>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6"/>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6"/>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6"/>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6"/>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6"/>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6"/>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6"/>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6"/>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6"/>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6"/>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6"/>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6"/>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6"/>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6"/>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6"/>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6"/>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6"/>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6"/>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6"/>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1" name="Google Shape;3661;p66"/>
          <p:cNvGrpSpPr/>
          <p:nvPr/>
        </p:nvGrpSpPr>
        <p:grpSpPr>
          <a:xfrm>
            <a:off x="7671985" y="3251325"/>
            <a:ext cx="104231" cy="320340"/>
            <a:chOff x="7564426" y="3224343"/>
            <a:chExt cx="119985" cy="368801"/>
          </a:xfrm>
        </p:grpSpPr>
        <p:sp>
          <p:nvSpPr>
            <p:cNvPr id="3662" name="Google Shape;3662;p66"/>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6"/>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4" name="Google Shape;3664;p66"/>
          <p:cNvGrpSpPr/>
          <p:nvPr/>
        </p:nvGrpSpPr>
        <p:grpSpPr>
          <a:xfrm>
            <a:off x="7371473" y="3245427"/>
            <a:ext cx="189489" cy="332132"/>
            <a:chOff x="8370831" y="3202002"/>
            <a:chExt cx="218129" cy="382376"/>
          </a:xfrm>
        </p:grpSpPr>
        <p:sp>
          <p:nvSpPr>
            <p:cNvPr id="3665" name="Google Shape;3665;p66"/>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6"/>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7" name="Google Shape;3667;p66"/>
          <p:cNvGrpSpPr/>
          <p:nvPr/>
        </p:nvGrpSpPr>
        <p:grpSpPr>
          <a:xfrm>
            <a:off x="8094863" y="3656559"/>
            <a:ext cx="309429" cy="267000"/>
            <a:chOff x="6742064" y="3750480"/>
            <a:chExt cx="399315" cy="344560"/>
          </a:xfrm>
        </p:grpSpPr>
        <p:sp>
          <p:nvSpPr>
            <p:cNvPr id="3668" name="Google Shape;3668;p66"/>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6"/>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0" name="Google Shape;3670;p66"/>
          <p:cNvGrpSpPr/>
          <p:nvPr/>
        </p:nvGrpSpPr>
        <p:grpSpPr>
          <a:xfrm>
            <a:off x="7633882" y="4007606"/>
            <a:ext cx="180437" cy="281608"/>
            <a:chOff x="7248525" y="3739696"/>
            <a:chExt cx="230531" cy="359790"/>
          </a:xfrm>
        </p:grpSpPr>
        <p:sp>
          <p:nvSpPr>
            <p:cNvPr id="3671" name="Google Shape;3671;p66"/>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6"/>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3" name="Google Shape;3673;p66"/>
          <p:cNvGrpSpPr/>
          <p:nvPr/>
        </p:nvGrpSpPr>
        <p:grpSpPr>
          <a:xfrm>
            <a:off x="7879801" y="3650830"/>
            <a:ext cx="162896" cy="278710"/>
            <a:chOff x="7601242" y="3729267"/>
            <a:chExt cx="222566" cy="380803"/>
          </a:xfrm>
        </p:grpSpPr>
        <p:sp>
          <p:nvSpPr>
            <p:cNvPr id="3674" name="Google Shape;3674;p66"/>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6"/>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76" name="Google Shape;3676;p66"/>
          <p:cNvSpPr/>
          <p:nvPr/>
        </p:nvSpPr>
        <p:spPr>
          <a:xfrm>
            <a:off x="7845827" y="32631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77" name="Google Shape;3677;p66"/>
          <p:cNvGrpSpPr/>
          <p:nvPr/>
        </p:nvGrpSpPr>
        <p:grpSpPr>
          <a:xfrm>
            <a:off x="7369446" y="3651971"/>
            <a:ext cx="193543" cy="275990"/>
            <a:chOff x="8304647" y="3738687"/>
            <a:chExt cx="225076" cy="320956"/>
          </a:xfrm>
        </p:grpSpPr>
        <p:sp>
          <p:nvSpPr>
            <p:cNvPr id="3678" name="Google Shape;3678;p66"/>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6"/>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6"/>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1" name="Google Shape;3681;p66"/>
          <p:cNvGrpSpPr/>
          <p:nvPr/>
        </p:nvGrpSpPr>
        <p:grpSpPr>
          <a:xfrm>
            <a:off x="7641939" y="3651971"/>
            <a:ext cx="178492" cy="275990"/>
            <a:chOff x="8615101" y="3738687"/>
            <a:chExt cx="207573" cy="320956"/>
          </a:xfrm>
        </p:grpSpPr>
        <p:sp>
          <p:nvSpPr>
            <p:cNvPr id="3682" name="Google Shape;3682;p66"/>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6"/>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6"/>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85" name="Google Shape;3685;p66"/>
          <p:cNvSpPr/>
          <p:nvPr/>
        </p:nvSpPr>
        <p:spPr>
          <a:xfrm>
            <a:off x="8138379" y="32418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86" name="Google Shape;3686;p66"/>
          <p:cNvGrpSpPr/>
          <p:nvPr/>
        </p:nvGrpSpPr>
        <p:grpSpPr>
          <a:xfrm>
            <a:off x="6036644" y="3773459"/>
            <a:ext cx="557670" cy="511283"/>
            <a:chOff x="6015419" y="3716859"/>
            <a:chExt cx="557671" cy="511283"/>
          </a:xfrm>
        </p:grpSpPr>
        <p:sp>
          <p:nvSpPr>
            <p:cNvPr id="3687" name="Google Shape;3687;p66"/>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88" name="Google Shape;3688;p66"/>
            <p:cNvGrpSpPr/>
            <p:nvPr/>
          </p:nvGrpSpPr>
          <p:grpSpPr>
            <a:xfrm>
              <a:off x="6036094" y="3716980"/>
              <a:ext cx="529860" cy="510468"/>
              <a:chOff x="6036094" y="3716980"/>
              <a:chExt cx="529860" cy="510468"/>
            </a:xfrm>
          </p:grpSpPr>
          <p:sp>
            <p:nvSpPr>
              <p:cNvPr id="3689" name="Google Shape;3689;p66"/>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6"/>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6"/>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6"/>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6"/>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6"/>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6"/>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6"/>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6"/>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6"/>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699" name="Google Shape;3699;p66"/>
          <p:cNvGrpSpPr/>
          <p:nvPr/>
        </p:nvGrpSpPr>
        <p:grpSpPr>
          <a:xfrm>
            <a:off x="6665529" y="3130228"/>
            <a:ext cx="576302" cy="511871"/>
            <a:chOff x="6644304" y="3073628"/>
            <a:chExt cx="576302" cy="511871"/>
          </a:xfrm>
        </p:grpSpPr>
        <p:sp>
          <p:nvSpPr>
            <p:cNvPr id="3700" name="Google Shape;3700;p66"/>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01" name="Google Shape;3701;p66"/>
            <p:cNvGrpSpPr/>
            <p:nvPr/>
          </p:nvGrpSpPr>
          <p:grpSpPr>
            <a:xfrm>
              <a:off x="6712169" y="3085440"/>
              <a:ext cx="481622" cy="494913"/>
              <a:chOff x="6712169" y="3085440"/>
              <a:chExt cx="481622" cy="494913"/>
            </a:xfrm>
          </p:grpSpPr>
          <p:sp>
            <p:nvSpPr>
              <p:cNvPr id="3702" name="Google Shape;3702;p66"/>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6"/>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6"/>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6"/>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6"/>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07" name="Google Shape;3707;p66"/>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6"/>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6"/>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10" name="Google Shape;3710;p66"/>
          <p:cNvSpPr/>
          <p:nvPr/>
        </p:nvSpPr>
        <p:spPr>
          <a:xfrm>
            <a:off x="7009563" y="3146856"/>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11" name="Google Shape;3711;p66"/>
          <p:cNvGrpSpPr/>
          <p:nvPr/>
        </p:nvGrpSpPr>
        <p:grpSpPr>
          <a:xfrm>
            <a:off x="6673379" y="3773223"/>
            <a:ext cx="560631" cy="511352"/>
            <a:chOff x="6652154" y="3716623"/>
            <a:chExt cx="560631" cy="511352"/>
          </a:xfrm>
        </p:grpSpPr>
        <p:sp>
          <p:nvSpPr>
            <p:cNvPr id="3712" name="Google Shape;3712;p66"/>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13" name="Google Shape;3713;p66"/>
            <p:cNvGrpSpPr/>
            <p:nvPr/>
          </p:nvGrpSpPr>
          <p:grpSpPr>
            <a:xfrm>
              <a:off x="6669657" y="3716715"/>
              <a:ext cx="466779" cy="464290"/>
              <a:chOff x="6669657" y="3716715"/>
              <a:chExt cx="466779" cy="464290"/>
            </a:xfrm>
          </p:grpSpPr>
          <p:sp>
            <p:nvSpPr>
              <p:cNvPr id="3714" name="Google Shape;3714;p66"/>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6"/>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6"/>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6"/>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6"/>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6"/>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6"/>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6"/>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6"/>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6"/>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6"/>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6"/>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6"/>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27" name="Google Shape;3727;p66"/>
          <p:cNvGrpSpPr/>
          <p:nvPr/>
        </p:nvGrpSpPr>
        <p:grpSpPr>
          <a:xfrm>
            <a:off x="7867470" y="4054631"/>
            <a:ext cx="187557" cy="187557"/>
            <a:chOff x="8565775" y="671075"/>
            <a:chExt cx="441000" cy="441000"/>
          </a:xfrm>
        </p:grpSpPr>
        <p:sp>
          <p:nvSpPr>
            <p:cNvPr id="3728" name="Google Shape;3728;p66"/>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6"/>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30" name="Google Shape;3730;p66"/>
          <p:cNvSpPr/>
          <p:nvPr/>
        </p:nvSpPr>
        <p:spPr>
          <a:xfrm>
            <a:off x="8168685" y="40505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6"/>
          <p:cNvSpPr/>
          <p:nvPr/>
        </p:nvSpPr>
        <p:spPr>
          <a:xfrm flipH="1">
            <a:off x="7376923" y="4017007"/>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32" name="Google Shape;3732;p66"/>
          <p:cNvGrpSpPr/>
          <p:nvPr/>
        </p:nvGrpSpPr>
        <p:grpSpPr>
          <a:xfrm>
            <a:off x="6021325" y="3132850"/>
            <a:ext cx="587871" cy="512373"/>
            <a:chOff x="6000100" y="3076250"/>
            <a:chExt cx="587871" cy="512373"/>
          </a:xfrm>
        </p:grpSpPr>
        <p:sp>
          <p:nvSpPr>
            <p:cNvPr id="3733" name="Google Shape;3733;p66"/>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34" name="Google Shape;3734;p66"/>
            <p:cNvGrpSpPr/>
            <p:nvPr/>
          </p:nvGrpSpPr>
          <p:grpSpPr>
            <a:xfrm>
              <a:off x="6031360" y="3076713"/>
              <a:ext cx="539107" cy="480965"/>
              <a:chOff x="6031360" y="3076713"/>
              <a:chExt cx="539107" cy="480965"/>
            </a:xfrm>
          </p:grpSpPr>
          <p:sp>
            <p:nvSpPr>
              <p:cNvPr id="3735" name="Google Shape;3735;p66"/>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6"/>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6"/>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6"/>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6"/>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6"/>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6"/>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42" name="Google Shape;3742;p66"/>
          <p:cNvGrpSpPr/>
          <p:nvPr/>
        </p:nvGrpSpPr>
        <p:grpSpPr>
          <a:xfrm>
            <a:off x="3597785" y="3065882"/>
            <a:ext cx="2241344" cy="1330656"/>
            <a:chOff x="3597785" y="3065882"/>
            <a:chExt cx="2241344" cy="1330656"/>
          </a:xfrm>
        </p:grpSpPr>
        <p:grpSp>
          <p:nvGrpSpPr>
            <p:cNvPr id="3743" name="Google Shape;3743;p66"/>
            <p:cNvGrpSpPr/>
            <p:nvPr/>
          </p:nvGrpSpPr>
          <p:grpSpPr>
            <a:xfrm>
              <a:off x="5296908" y="3937355"/>
              <a:ext cx="143198" cy="32380"/>
              <a:chOff x="5296908" y="3937355"/>
              <a:chExt cx="143198" cy="32380"/>
            </a:xfrm>
          </p:grpSpPr>
          <p:sp>
            <p:nvSpPr>
              <p:cNvPr id="3744" name="Google Shape;3744;p66"/>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45" name="Google Shape;3745;p66"/>
              <p:cNvGrpSpPr/>
              <p:nvPr/>
            </p:nvGrpSpPr>
            <p:grpSpPr>
              <a:xfrm>
                <a:off x="5402331" y="3937355"/>
                <a:ext cx="37776" cy="32380"/>
                <a:chOff x="5402331" y="3937355"/>
                <a:chExt cx="37776" cy="32380"/>
              </a:xfrm>
            </p:grpSpPr>
            <p:sp>
              <p:nvSpPr>
                <p:cNvPr id="3746" name="Google Shape;3746;p66"/>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6"/>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8" name="Google Shape;3748;p66"/>
              <p:cNvGrpSpPr/>
              <p:nvPr/>
            </p:nvGrpSpPr>
            <p:grpSpPr>
              <a:xfrm>
                <a:off x="5296908" y="3937355"/>
                <a:ext cx="37783" cy="32380"/>
                <a:chOff x="5296908" y="3937355"/>
                <a:chExt cx="37783" cy="32380"/>
              </a:xfrm>
            </p:grpSpPr>
            <p:sp>
              <p:nvSpPr>
                <p:cNvPr id="3749" name="Google Shape;3749;p66"/>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6"/>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51" name="Google Shape;3751;p66"/>
            <p:cNvGrpSpPr/>
            <p:nvPr/>
          </p:nvGrpSpPr>
          <p:grpSpPr>
            <a:xfrm>
              <a:off x="4724163" y="3119631"/>
              <a:ext cx="120838" cy="84218"/>
              <a:chOff x="4724163" y="3119631"/>
              <a:chExt cx="120838" cy="84218"/>
            </a:xfrm>
          </p:grpSpPr>
          <p:grpSp>
            <p:nvGrpSpPr>
              <p:cNvPr id="3752" name="Google Shape;3752;p66"/>
              <p:cNvGrpSpPr/>
              <p:nvPr/>
            </p:nvGrpSpPr>
            <p:grpSpPr>
              <a:xfrm>
                <a:off x="4746712" y="3132773"/>
                <a:ext cx="86869" cy="56424"/>
                <a:chOff x="4746712" y="3132773"/>
                <a:chExt cx="86869" cy="56424"/>
              </a:xfrm>
            </p:grpSpPr>
            <p:sp>
              <p:nvSpPr>
                <p:cNvPr id="3753" name="Google Shape;3753;p66"/>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6"/>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5" name="Google Shape;3755;p66"/>
              <p:cNvGrpSpPr/>
              <p:nvPr/>
            </p:nvGrpSpPr>
            <p:grpSpPr>
              <a:xfrm>
                <a:off x="4773634" y="3143336"/>
                <a:ext cx="37776" cy="32451"/>
                <a:chOff x="4773634" y="3143336"/>
                <a:chExt cx="37776" cy="32451"/>
              </a:xfrm>
            </p:grpSpPr>
            <p:sp>
              <p:nvSpPr>
                <p:cNvPr id="3756" name="Google Shape;3756;p66"/>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6"/>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8" name="Google Shape;3758;p66"/>
              <p:cNvGrpSpPr/>
              <p:nvPr/>
            </p:nvGrpSpPr>
            <p:grpSpPr>
              <a:xfrm>
                <a:off x="4724163" y="3131248"/>
                <a:ext cx="37776" cy="32459"/>
                <a:chOff x="4724163" y="3131248"/>
                <a:chExt cx="37776" cy="32459"/>
              </a:xfrm>
            </p:grpSpPr>
            <p:sp>
              <p:nvSpPr>
                <p:cNvPr id="3759" name="Google Shape;3759;p66"/>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6"/>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1" name="Google Shape;3761;p66"/>
              <p:cNvGrpSpPr/>
              <p:nvPr/>
            </p:nvGrpSpPr>
            <p:grpSpPr>
              <a:xfrm>
                <a:off x="4755081" y="3176054"/>
                <a:ext cx="32357" cy="27795"/>
                <a:chOff x="4755081" y="3176054"/>
                <a:chExt cx="32357" cy="27795"/>
              </a:xfrm>
            </p:grpSpPr>
            <p:sp>
              <p:nvSpPr>
                <p:cNvPr id="3762" name="Google Shape;3762;p66"/>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6"/>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4" name="Google Shape;3764;p66"/>
              <p:cNvGrpSpPr/>
              <p:nvPr/>
            </p:nvGrpSpPr>
            <p:grpSpPr>
              <a:xfrm>
                <a:off x="4812550" y="3119631"/>
                <a:ext cx="32451" cy="27803"/>
                <a:chOff x="4812550" y="3119631"/>
                <a:chExt cx="32451" cy="27803"/>
              </a:xfrm>
            </p:grpSpPr>
            <p:sp>
              <p:nvSpPr>
                <p:cNvPr id="3765" name="Google Shape;3765;p66"/>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6"/>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67" name="Google Shape;3767;p66"/>
            <p:cNvGrpSpPr/>
            <p:nvPr/>
          </p:nvGrpSpPr>
          <p:grpSpPr>
            <a:xfrm>
              <a:off x="5382826" y="4027197"/>
              <a:ext cx="268967" cy="250422"/>
              <a:chOff x="5382826" y="4027197"/>
              <a:chExt cx="268967" cy="250422"/>
            </a:xfrm>
          </p:grpSpPr>
          <p:grpSp>
            <p:nvGrpSpPr>
              <p:cNvPr id="3768" name="Google Shape;3768;p66"/>
              <p:cNvGrpSpPr/>
              <p:nvPr/>
            </p:nvGrpSpPr>
            <p:grpSpPr>
              <a:xfrm>
                <a:off x="5405280" y="4042510"/>
                <a:ext cx="237570" cy="218647"/>
                <a:chOff x="5405280" y="4042510"/>
                <a:chExt cx="237570" cy="218647"/>
              </a:xfrm>
            </p:grpSpPr>
            <p:sp>
              <p:nvSpPr>
                <p:cNvPr id="3769" name="Google Shape;3769;p66"/>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6"/>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6"/>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6"/>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6"/>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6"/>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5" name="Google Shape;3775;p66"/>
              <p:cNvGrpSpPr/>
              <p:nvPr/>
            </p:nvGrpSpPr>
            <p:grpSpPr>
              <a:xfrm>
                <a:off x="5382826" y="4125549"/>
                <a:ext cx="37776" cy="32380"/>
                <a:chOff x="5382826" y="4125549"/>
                <a:chExt cx="37776" cy="32380"/>
              </a:xfrm>
            </p:grpSpPr>
            <p:sp>
              <p:nvSpPr>
                <p:cNvPr id="3776" name="Google Shape;3776;p66"/>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6"/>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8" name="Google Shape;3778;p66"/>
              <p:cNvGrpSpPr/>
              <p:nvPr/>
            </p:nvGrpSpPr>
            <p:grpSpPr>
              <a:xfrm>
                <a:off x="5475680" y="4195587"/>
                <a:ext cx="37783" cy="32364"/>
                <a:chOff x="5475680" y="4195587"/>
                <a:chExt cx="37783" cy="32364"/>
              </a:xfrm>
            </p:grpSpPr>
            <p:sp>
              <p:nvSpPr>
                <p:cNvPr id="3779" name="Google Shape;3779;p66"/>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6"/>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1" name="Google Shape;3781;p66"/>
              <p:cNvGrpSpPr/>
              <p:nvPr/>
            </p:nvGrpSpPr>
            <p:grpSpPr>
              <a:xfrm>
                <a:off x="5532575" y="4027197"/>
                <a:ext cx="33308" cy="32262"/>
                <a:chOff x="5532575" y="4027197"/>
                <a:chExt cx="33308" cy="32262"/>
              </a:xfrm>
            </p:grpSpPr>
            <p:sp>
              <p:nvSpPr>
                <p:cNvPr id="3782" name="Google Shape;3782;p66"/>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6"/>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4" name="Google Shape;3784;p66"/>
              <p:cNvGrpSpPr/>
              <p:nvPr/>
            </p:nvGrpSpPr>
            <p:grpSpPr>
              <a:xfrm>
                <a:off x="5590706" y="4245348"/>
                <a:ext cx="33497" cy="32270"/>
                <a:chOff x="5590706" y="4245348"/>
                <a:chExt cx="33497" cy="32270"/>
              </a:xfrm>
            </p:grpSpPr>
            <p:sp>
              <p:nvSpPr>
                <p:cNvPr id="3785" name="Google Shape;3785;p66"/>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6"/>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7" name="Google Shape;3787;p66"/>
              <p:cNvGrpSpPr/>
              <p:nvPr/>
            </p:nvGrpSpPr>
            <p:grpSpPr>
              <a:xfrm>
                <a:off x="5618681" y="4109677"/>
                <a:ext cx="33112" cy="32357"/>
                <a:chOff x="5618681" y="4109677"/>
                <a:chExt cx="33112" cy="32357"/>
              </a:xfrm>
            </p:grpSpPr>
            <p:sp>
              <p:nvSpPr>
                <p:cNvPr id="3788" name="Google Shape;3788;p66"/>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6"/>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0" name="Google Shape;3790;p66"/>
              <p:cNvGrpSpPr/>
              <p:nvPr/>
            </p:nvGrpSpPr>
            <p:grpSpPr>
              <a:xfrm>
                <a:off x="5479298" y="4128262"/>
                <a:ext cx="31405" cy="26906"/>
                <a:chOff x="5479298" y="4128262"/>
                <a:chExt cx="31405" cy="26906"/>
              </a:xfrm>
            </p:grpSpPr>
            <p:sp>
              <p:nvSpPr>
                <p:cNvPr id="3791" name="Google Shape;3791;p66"/>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6"/>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3" name="Google Shape;3793;p66"/>
              <p:cNvGrpSpPr/>
              <p:nvPr/>
            </p:nvGrpSpPr>
            <p:grpSpPr>
              <a:xfrm>
                <a:off x="5582903" y="4180116"/>
                <a:ext cx="31499" cy="26898"/>
                <a:chOff x="5582903" y="4180116"/>
                <a:chExt cx="31499" cy="26898"/>
              </a:xfrm>
            </p:grpSpPr>
            <p:sp>
              <p:nvSpPr>
                <p:cNvPr id="3794" name="Google Shape;3794;p66"/>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6"/>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96" name="Google Shape;3796;p66"/>
            <p:cNvGrpSpPr/>
            <p:nvPr/>
          </p:nvGrpSpPr>
          <p:grpSpPr>
            <a:xfrm>
              <a:off x="3977681" y="3230323"/>
              <a:ext cx="94584" cy="84085"/>
              <a:chOff x="3977681" y="3230323"/>
              <a:chExt cx="94584" cy="84085"/>
            </a:xfrm>
          </p:grpSpPr>
          <p:grpSp>
            <p:nvGrpSpPr>
              <p:cNvPr id="3797" name="Google Shape;3797;p66"/>
              <p:cNvGrpSpPr/>
              <p:nvPr/>
            </p:nvGrpSpPr>
            <p:grpSpPr>
              <a:xfrm>
                <a:off x="4000135" y="3243041"/>
                <a:ext cx="59570" cy="57186"/>
                <a:chOff x="4000135" y="3243041"/>
                <a:chExt cx="59570" cy="57186"/>
              </a:xfrm>
            </p:grpSpPr>
            <p:sp>
              <p:nvSpPr>
                <p:cNvPr id="3798" name="Google Shape;3798;p66"/>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6"/>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6"/>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1" name="Google Shape;3801;p66"/>
              <p:cNvGrpSpPr/>
              <p:nvPr/>
            </p:nvGrpSpPr>
            <p:grpSpPr>
              <a:xfrm>
                <a:off x="3977681" y="3245872"/>
                <a:ext cx="37783" cy="32380"/>
                <a:chOff x="3977681" y="3245872"/>
                <a:chExt cx="37783" cy="32380"/>
              </a:xfrm>
            </p:grpSpPr>
            <p:sp>
              <p:nvSpPr>
                <p:cNvPr id="3802" name="Google Shape;3802;p66"/>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6"/>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4" name="Google Shape;3804;p66"/>
              <p:cNvGrpSpPr/>
              <p:nvPr/>
            </p:nvGrpSpPr>
            <p:grpSpPr>
              <a:xfrm>
                <a:off x="4040860" y="3262672"/>
                <a:ext cx="31405" cy="27001"/>
                <a:chOff x="4040860" y="3262672"/>
                <a:chExt cx="31405" cy="27001"/>
              </a:xfrm>
            </p:grpSpPr>
            <p:sp>
              <p:nvSpPr>
                <p:cNvPr id="3805" name="Google Shape;3805;p66"/>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6"/>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7" name="Google Shape;3807;p66"/>
              <p:cNvGrpSpPr/>
              <p:nvPr/>
            </p:nvGrpSpPr>
            <p:grpSpPr>
              <a:xfrm>
                <a:off x="4021072" y="3230323"/>
                <a:ext cx="31397" cy="26906"/>
                <a:chOff x="4021072" y="3230323"/>
                <a:chExt cx="31397" cy="26906"/>
              </a:xfrm>
            </p:grpSpPr>
            <p:sp>
              <p:nvSpPr>
                <p:cNvPr id="3808" name="Google Shape;3808;p66"/>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6"/>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0" name="Google Shape;3810;p66"/>
              <p:cNvGrpSpPr/>
              <p:nvPr/>
            </p:nvGrpSpPr>
            <p:grpSpPr>
              <a:xfrm>
                <a:off x="4001472" y="3287462"/>
                <a:ext cx="31499" cy="26945"/>
                <a:chOff x="4001472" y="3287462"/>
                <a:chExt cx="31499" cy="26945"/>
              </a:xfrm>
            </p:grpSpPr>
            <p:sp>
              <p:nvSpPr>
                <p:cNvPr id="3811" name="Google Shape;3811;p66"/>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6"/>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13" name="Google Shape;3813;p66"/>
            <p:cNvGrpSpPr/>
            <p:nvPr/>
          </p:nvGrpSpPr>
          <p:grpSpPr>
            <a:xfrm>
              <a:off x="4084715" y="3258865"/>
              <a:ext cx="184961" cy="137268"/>
              <a:chOff x="4084715" y="3258865"/>
              <a:chExt cx="184961" cy="137268"/>
            </a:xfrm>
          </p:grpSpPr>
          <p:grpSp>
            <p:nvGrpSpPr>
              <p:cNvPr id="3814" name="Google Shape;3814;p66"/>
              <p:cNvGrpSpPr/>
              <p:nvPr/>
            </p:nvGrpSpPr>
            <p:grpSpPr>
              <a:xfrm>
                <a:off x="4107453" y="3271583"/>
                <a:ext cx="153470" cy="110275"/>
                <a:chOff x="4107453" y="3271583"/>
                <a:chExt cx="153470" cy="110275"/>
              </a:xfrm>
            </p:grpSpPr>
            <p:sp>
              <p:nvSpPr>
                <p:cNvPr id="3815" name="Google Shape;3815;p66"/>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6"/>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6"/>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6"/>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9" name="Google Shape;3819;p66"/>
              <p:cNvGrpSpPr/>
              <p:nvPr/>
            </p:nvGrpSpPr>
            <p:grpSpPr>
              <a:xfrm>
                <a:off x="4136947" y="3258865"/>
                <a:ext cx="31499" cy="27001"/>
                <a:chOff x="4136947" y="3258865"/>
                <a:chExt cx="31499" cy="27001"/>
              </a:xfrm>
            </p:grpSpPr>
            <p:sp>
              <p:nvSpPr>
                <p:cNvPr id="3820" name="Google Shape;3820;p66"/>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6"/>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2" name="Google Shape;3822;p66"/>
              <p:cNvGrpSpPr/>
              <p:nvPr/>
            </p:nvGrpSpPr>
            <p:grpSpPr>
              <a:xfrm>
                <a:off x="4084715" y="3266478"/>
                <a:ext cx="31468" cy="26898"/>
                <a:chOff x="4084715" y="3266478"/>
                <a:chExt cx="31468" cy="26898"/>
              </a:xfrm>
            </p:grpSpPr>
            <p:sp>
              <p:nvSpPr>
                <p:cNvPr id="3823" name="Google Shape;3823;p66"/>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6"/>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5" name="Google Shape;3825;p66"/>
              <p:cNvGrpSpPr/>
              <p:nvPr/>
            </p:nvGrpSpPr>
            <p:grpSpPr>
              <a:xfrm>
                <a:off x="4159213" y="3279849"/>
                <a:ext cx="31405" cy="26945"/>
                <a:chOff x="4159213" y="3279849"/>
                <a:chExt cx="31405" cy="26945"/>
              </a:xfrm>
            </p:grpSpPr>
            <p:sp>
              <p:nvSpPr>
                <p:cNvPr id="3826" name="Google Shape;3826;p66"/>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6"/>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8" name="Google Shape;3828;p66"/>
              <p:cNvGrpSpPr/>
              <p:nvPr/>
            </p:nvGrpSpPr>
            <p:grpSpPr>
              <a:xfrm>
                <a:off x="4201550" y="3266502"/>
                <a:ext cx="31405" cy="26883"/>
                <a:chOff x="4201550" y="3266502"/>
                <a:chExt cx="31405" cy="26883"/>
              </a:xfrm>
            </p:grpSpPr>
            <p:sp>
              <p:nvSpPr>
                <p:cNvPr id="3829" name="Google Shape;3829;p66"/>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6"/>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1" name="Google Shape;3831;p66"/>
              <p:cNvGrpSpPr/>
              <p:nvPr/>
            </p:nvGrpSpPr>
            <p:grpSpPr>
              <a:xfrm>
                <a:off x="4201550" y="3338278"/>
                <a:ext cx="31405" cy="26930"/>
                <a:chOff x="4201550" y="3338278"/>
                <a:chExt cx="31405" cy="26930"/>
              </a:xfrm>
            </p:grpSpPr>
            <p:sp>
              <p:nvSpPr>
                <p:cNvPr id="3832" name="Google Shape;3832;p66"/>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6"/>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4" name="Google Shape;3834;p66"/>
              <p:cNvGrpSpPr/>
              <p:nvPr/>
            </p:nvGrpSpPr>
            <p:grpSpPr>
              <a:xfrm>
                <a:off x="4238272" y="3369132"/>
                <a:ext cx="31405" cy="27001"/>
                <a:chOff x="4238272" y="3369132"/>
                <a:chExt cx="31405" cy="27001"/>
              </a:xfrm>
            </p:grpSpPr>
            <p:sp>
              <p:nvSpPr>
                <p:cNvPr id="3835" name="Google Shape;3835;p66"/>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6"/>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37" name="Google Shape;3837;p66"/>
            <p:cNvGrpSpPr/>
            <p:nvPr/>
          </p:nvGrpSpPr>
          <p:grpSpPr>
            <a:xfrm>
              <a:off x="4068639" y="3200169"/>
              <a:ext cx="77643" cy="37272"/>
              <a:chOff x="4068639" y="3200169"/>
              <a:chExt cx="77643" cy="37272"/>
            </a:xfrm>
          </p:grpSpPr>
          <p:sp>
            <p:nvSpPr>
              <p:cNvPr id="3838" name="Google Shape;3838;p66"/>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39" name="Google Shape;3839;p66"/>
              <p:cNvGrpSpPr/>
              <p:nvPr/>
            </p:nvGrpSpPr>
            <p:grpSpPr>
              <a:xfrm>
                <a:off x="4114878" y="3200169"/>
                <a:ext cx="31405" cy="26993"/>
                <a:chOff x="4114878" y="3200169"/>
                <a:chExt cx="31405" cy="26993"/>
              </a:xfrm>
            </p:grpSpPr>
            <p:sp>
              <p:nvSpPr>
                <p:cNvPr id="3840" name="Google Shape;3840;p66"/>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6"/>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2" name="Google Shape;3842;p66"/>
              <p:cNvGrpSpPr/>
              <p:nvPr/>
            </p:nvGrpSpPr>
            <p:grpSpPr>
              <a:xfrm>
                <a:off x="4068639" y="3210535"/>
                <a:ext cx="31499" cy="26906"/>
                <a:chOff x="4068639" y="3210535"/>
                <a:chExt cx="31499" cy="26906"/>
              </a:xfrm>
            </p:grpSpPr>
            <p:sp>
              <p:nvSpPr>
                <p:cNvPr id="3843" name="Google Shape;3843;p66"/>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6"/>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45" name="Google Shape;3845;p66"/>
            <p:cNvGrpSpPr/>
            <p:nvPr/>
          </p:nvGrpSpPr>
          <p:grpSpPr>
            <a:xfrm>
              <a:off x="3869702" y="3066935"/>
              <a:ext cx="382664" cy="190294"/>
              <a:chOff x="3869702" y="3066935"/>
              <a:chExt cx="382664" cy="190294"/>
            </a:xfrm>
          </p:grpSpPr>
          <p:grpSp>
            <p:nvGrpSpPr>
              <p:cNvPr id="3846" name="Google Shape;3846;p66"/>
              <p:cNvGrpSpPr/>
              <p:nvPr/>
            </p:nvGrpSpPr>
            <p:grpSpPr>
              <a:xfrm>
                <a:off x="3888633" y="3082351"/>
                <a:ext cx="351172" cy="160698"/>
                <a:chOff x="3888633" y="3082351"/>
                <a:chExt cx="351172" cy="160698"/>
              </a:xfrm>
            </p:grpSpPr>
            <p:sp>
              <p:nvSpPr>
                <p:cNvPr id="3847" name="Google Shape;3847;p66"/>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6"/>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6"/>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6"/>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6"/>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6"/>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3" name="Google Shape;3853;p66"/>
              <p:cNvGrpSpPr/>
              <p:nvPr/>
            </p:nvGrpSpPr>
            <p:grpSpPr>
              <a:xfrm>
                <a:off x="4143703" y="3066935"/>
                <a:ext cx="37783" cy="32357"/>
                <a:chOff x="4143703" y="3066935"/>
                <a:chExt cx="37783" cy="32357"/>
              </a:xfrm>
            </p:grpSpPr>
            <p:sp>
              <p:nvSpPr>
                <p:cNvPr id="3854" name="Google Shape;3854;p66"/>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6"/>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6" name="Google Shape;3856;p66"/>
              <p:cNvGrpSpPr/>
              <p:nvPr/>
            </p:nvGrpSpPr>
            <p:grpSpPr>
              <a:xfrm>
                <a:off x="4044565" y="3103563"/>
                <a:ext cx="37783" cy="32451"/>
                <a:chOff x="4044565" y="3103563"/>
                <a:chExt cx="37783" cy="32451"/>
              </a:xfrm>
            </p:grpSpPr>
            <p:sp>
              <p:nvSpPr>
                <p:cNvPr id="3857" name="Google Shape;3857;p66"/>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6"/>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9" name="Google Shape;3859;p66"/>
              <p:cNvGrpSpPr/>
              <p:nvPr/>
            </p:nvGrpSpPr>
            <p:grpSpPr>
              <a:xfrm>
                <a:off x="4017454" y="3188237"/>
                <a:ext cx="37776" cy="32357"/>
                <a:chOff x="4017454" y="3188237"/>
                <a:chExt cx="37776" cy="32357"/>
              </a:xfrm>
            </p:grpSpPr>
            <p:sp>
              <p:nvSpPr>
                <p:cNvPr id="3860" name="Google Shape;3860;p66"/>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6"/>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2" name="Google Shape;3862;p66"/>
              <p:cNvGrpSpPr/>
              <p:nvPr/>
            </p:nvGrpSpPr>
            <p:grpSpPr>
              <a:xfrm>
                <a:off x="3921548" y="3157509"/>
                <a:ext cx="37783" cy="32357"/>
                <a:chOff x="3921548" y="3157509"/>
                <a:chExt cx="37783" cy="32357"/>
              </a:xfrm>
            </p:grpSpPr>
            <p:sp>
              <p:nvSpPr>
                <p:cNvPr id="3863" name="Google Shape;3863;p66"/>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6"/>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5" name="Google Shape;3865;p66"/>
              <p:cNvGrpSpPr/>
              <p:nvPr/>
            </p:nvGrpSpPr>
            <p:grpSpPr>
              <a:xfrm>
                <a:off x="3939056" y="3211620"/>
                <a:ext cx="37783" cy="32380"/>
                <a:chOff x="3939056" y="3211620"/>
                <a:chExt cx="37783" cy="32380"/>
              </a:xfrm>
            </p:grpSpPr>
            <p:sp>
              <p:nvSpPr>
                <p:cNvPr id="3866" name="Google Shape;3866;p66"/>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6"/>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8" name="Google Shape;3868;p66"/>
              <p:cNvGrpSpPr/>
              <p:nvPr/>
            </p:nvGrpSpPr>
            <p:grpSpPr>
              <a:xfrm>
                <a:off x="4176240" y="3136965"/>
                <a:ext cx="31405" cy="26930"/>
                <a:chOff x="4176240" y="3136965"/>
                <a:chExt cx="31405" cy="26930"/>
              </a:xfrm>
            </p:grpSpPr>
            <p:sp>
              <p:nvSpPr>
                <p:cNvPr id="3869" name="Google Shape;3869;p66"/>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6"/>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1" name="Google Shape;3871;p66"/>
              <p:cNvGrpSpPr/>
              <p:nvPr/>
            </p:nvGrpSpPr>
            <p:grpSpPr>
              <a:xfrm>
                <a:off x="4133148" y="3152593"/>
                <a:ext cx="31499" cy="27001"/>
                <a:chOff x="4133148" y="3152593"/>
                <a:chExt cx="31499" cy="27001"/>
              </a:xfrm>
            </p:grpSpPr>
            <p:sp>
              <p:nvSpPr>
                <p:cNvPr id="3872" name="Google Shape;3872;p66"/>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6"/>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4" name="Google Shape;3874;p66"/>
              <p:cNvGrpSpPr/>
              <p:nvPr/>
            </p:nvGrpSpPr>
            <p:grpSpPr>
              <a:xfrm>
                <a:off x="4220866" y="3073534"/>
                <a:ext cx="31499" cy="26898"/>
                <a:chOff x="4220866" y="3073534"/>
                <a:chExt cx="31499" cy="26898"/>
              </a:xfrm>
            </p:grpSpPr>
            <p:sp>
              <p:nvSpPr>
                <p:cNvPr id="3875" name="Google Shape;3875;p66"/>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6"/>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7" name="Google Shape;3877;p66"/>
              <p:cNvGrpSpPr/>
              <p:nvPr/>
            </p:nvGrpSpPr>
            <p:grpSpPr>
              <a:xfrm>
                <a:off x="3869702" y="3230323"/>
                <a:ext cx="31499" cy="26906"/>
                <a:chOff x="3869702" y="3230323"/>
                <a:chExt cx="31499" cy="26906"/>
              </a:xfrm>
            </p:grpSpPr>
            <p:sp>
              <p:nvSpPr>
                <p:cNvPr id="3878" name="Google Shape;3878;p66"/>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6"/>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80" name="Google Shape;3880;p66"/>
            <p:cNvGrpSpPr/>
            <p:nvPr/>
          </p:nvGrpSpPr>
          <p:grpSpPr>
            <a:xfrm>
              <a:off x="4271383" y="3065882"/>
              <a:ext cx="304556" cy="341663"/>
              <a:chOff x="4271383" y="3065882"/>
              <a:chExt cx="304556" cy="341663"/>
            </a:xfrm>
          </p:grpSpPr>
          <p:grpSp>
            <p:nvGrpSpPr>
              <p:cNvPr id="3881" name="Google Shape;3881;p66"/>
              <p:cNvGrpSpPr/>
              <p:nvPr/>
            </p:nvGrpSpPr>
            <p:grpSpPr>
              <a:xfrm>
                <a:off x="4293838" y="3078639"/>
                <a:ext cx="269353" cy="311973"/>
                <a:chOff x="4293838" y="3078639"/>
                <a:chExt cx="269353" cy="311973"/>
              </a:xfrm>
            </p:grpSpPr>
            <p:sp>
              <p:nvSpPr>
                <p:cNvPr id="3882" name="Google Shape;3882;p66"/>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6"/>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6"/>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6"/>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6"/>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6"/>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6"/>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6"/>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6"/>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6"/>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6"/>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6"/>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6"/>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6"/>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6"/>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6"/>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6"/>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9" name="Google Shape;3899;p66"/>
              <p:cNvGrpSpPr/>
              <p:nvPr/>
            </p:nvGrpSpPr>
            <p:grpSpPr>
              <a:xfrm>
                <a:off x="4538164" y="3342061"/>
                <a:ext cx="37776" cy="32380"/>
                <a:chOff x="4538164" y="3342061"/>
                <a:chExt cx="37776" cy="32380"/>
              </a:xfrm>
            </p:grpSpPr>
            <p:sp>
              <p:nvSpPr>
                <p:cNvPr id="3900" name="Google Shape;3900;p66"/>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6"/>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2" name="Google Shape;3902;p66"/>
              <p:cNvGrpSpPr/>
              <p:nvPr/>
            </p:nvGrpSpPr>
            <p:grpSpPr>
              <a:xfrm>
                <a:off x="4271383" y="3194742"/>
                <a:ext cx="37783" cy="32420"/>
                <a:chOff x="4271383" y="3194742"/>
                <a:chExt cx="37783" cy="32420"/>
              </a:xfrm>
            </p:grpSpPr>
            <p:sp>
              <p:nvSpPr>
                <p:cNvPr id="3903" name="Google Shape;3903;p66"/>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6"/>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5" name="Google Shape;3905;p66"/>
              <p:cNvGrpSpPr/>
              <p:nvPr/>
            </p:nvGrpSpPr>
            <p:grpSpPr>
              <a:xfrm>
                <a:off x="4284416" y="3084058"/>
                <a:ext cx="37783" cy="32357"/>
                <a:chOff x="4284416" y="3084058"/>
                <a:chExt cx="37783" cy="32357"/>
              </a:xfrm>
            </p:grpSpPr>
            <p:sp>
              <p:nvSpPr>
                <p:cNvPr id="3906" name="Google Shape;3906;p66"/>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6"/>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8" name="Google Shape;3908;p66"/>
              <p:cNvGrpSpPr/>
              <p:nvPr/>
            </p:nvGrpSpPr>
            <p:grpSpPr>
              <a:xfrm>
                <a:off x="4478697" y="3297561"/>
                <a:ext cx="37776" cy="32451"/>
                <a:chOff x="4478697" y="3297561"/>
                <a:chExt cx="37776" cy="32451"/>
              </a:xfrm>
            </p:grpSpPr>
            <p:sp>
              <p:nvSpPr>
                <p:cNvPr id="3909" name="Google Shape;3909;p66"/>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6"/>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1" name="Google Shape;3911;p66"/>
              <p:cNvGrpSpPr/>
              <p:nvPr/>
            </p:nvGrpSpPr>
            <p:grpSpPr>
              <a:xfrm>
                <a:off x="4411813" y="3331711"/>
                <a:ext cx="37776" cy="32451"/>
                <a:chOff x="4411813" y="3331711"/>
                <a:chExt cx="37776" cy="32451"/>
              </a:xfrm>
            </p:grpSpPr>
            <p:sp>
              <p:nvSpPr>
                <p:cNvPr id="3912" name="Google Shape;3912;p66"/>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6"/>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4" name="Google Shape;3914;p66"/>
              <p:cNvGrpSpPr/>
              <p:nvPr/>
            </p:nvGrpSpPr>
            <p:grpSpPr>
              <a:xfrm>
                <a:off x="4337984" y="3375188"/>
                <a:ext cx="37776" cy="32357"/>
                <a:chOff x="4337984" y="3375188"/>
                <a:chExt cx="37776" cy="32357"/>
              </a:xfrm>
            </p:grpSpPr>
            <p:sp>
              <p:nvSpPr>
                <p:cNvPr id="3915" name="Google Shape;3915;p66"/>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6"/>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7" name="Google Shape;3917;p66"/>
              <p:cNvGrpSpPr/>
              <p:nvPr/>
            </p:nvGrpSpPr>
            <p:grpSpPr>
              <a:xfrm>
                <a:off x="4494867" y="3090530"/>
                <a:ext cx="37878" cy="32451"/>
                <a:chOff x="4494867" y="3090530"/>
                <a:chExt cx="37878" cy="32451"/>
              </a:xfrm>
            </p:grpSpPr>
            <p:sp>
              <p:nvSpPr>
                <p:cNvPr id="3918" name="Google Shape;3918;p66"/>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6"/>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0" name="Google Shape;3920;p66"/>
              <p:cNvGrpSpPr/>
              <p:nvPr/>
            </p:nvGrpSpPr>
            <p:grpSpPr>
              <a:xfrm>
                <a:off x="4525124" y="3207774"/>
                <a:ext cx="37783" cy="32420"/>
                <a:chOff x="4525124" y="3207774"/>
                <a:chExt cx="37783" cy="32420"/>
              </a:xfrm>
            </p:grpSpPr>
            <p:sp>
              <p:nvSpPr>
                <p:cNvPr id="3921" name="Google Shape;3921;p66"/>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6"/>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3" name="Google Shape;3923;p66"/>
              <p:cNvGrpSpPr/>
              <p:nvPr/>
            </p:nvGrpSpPr>
            <p:grpSpPr>
              <a:xfrm>
                <a:off x="4440544" y="3176479"/>
                <a:ext cx="31499" cy="26898"/>
                <a:chOff x="4440544" y="3176479"/>
                <a:chExt cx="31499" cy="26898"/>
              </a:xfrm>
            </p:grpSpPr>
            <p:sp>
              <p:nvSpPr>
                <p:cNvPr id="3924" name="Google Shape;3924;p66"/>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6"/>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6" name="Google Shape;3926;p66"/>
              <p:cNvGrpSpPr/>
              <p:nvPr/>
            </p:nvGrpSpPr>
            <p:grpSpPr>
              <a:xfrm>
                <a:off x="4350545" y="3156400"/>
                <a:ext cx="31405" cy="27001"/>
                <a:chOff x="4350545" y="3156400"/>
                <a:chExt cx="31405" cy="27001"/>
              </a:xfrm>
            </p:grpSpPr>
            <p:sp>
              <p:nvSpPr>
                <p:cNvPr id="3927" name="Google Shape;3927;p66"/>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6"/>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9" name="Google Shape;3929;p66"/>
              <p:cNvGrpSpPr/>
              <p:nvPr/>
            </p:nvGrpSpPr>
            <p:grpSpPr>
              <a:xfrm>
                <a:off x="4376703" y="3255058"/>
                <a:ext cx="31405" cy="27001"/>
                <a:chOff x="4376703" y="3255058"/>
                <a:chExt cx="31405" cy="27001"/>
              </a:xfrm>
            </p:grpSpPr>
            <p:sp>
              <p:nvSpPr>
                <p:cNvPr id="3930" name="Google Shape;3930;p66"/>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6"/>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2" name="Google Shape;3932;p66"/>
              <p:cNvGrpSpPr/>
              <p:nvPr/>
            </p:nvGrpSpPr>
            <p:grpSpPr>
              <a:xfrm>
                <a:off x="4331322" y="3283656"/>
                <a:ext cx="31405" cy="26945"/>
                <a:chOff x="4331322" y="3283656"/>
                <a:chExt cx="31405" cy="26945"/>
              </a:xfrm>
            </p:grpSpPr>
            <p:sp>
              <p:nvSpPr>
                <p:cNvPr id="3933" name="Google Shape;3933;p66"/>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6"/>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5" name="Google Shape;3935;p66"/>
              <p:cNvGrpSpPr/>
              <p:nvPr/>
            </p:nvGrpSpPr>
            <p:grpSpPr>
              <a:xfrm>
                <a:off x="4380510" y="3065882"/>
                <a:ext cx="31405" cy="26938"/>
                <a:chOff x="4380510" y="3065882"/>
                <a:chExt cx="31405" cy="26938"/>
              </a:xfrm>
            </p:grpSpPr>
            <p:sp>
              <p:nvSpPr>
                <p:cNvPr id="3936" name="Google Shape;3936;p66"/>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6"/>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38" name="Google Shape;3938;p66"/>
            <p:cNvGrpSpPr/>
            <p:nvPr/>
          </p:nvGrpSpPr>
          <p:grpSpPr>
            <a:xfrm>
              <a:off x="4558998" y="3188237"/>
              <a:ext cx="1280131" cy="1052746"/>
              <a:chOff x="4558998" y="3188237"/>
              <a:chExt cx="1280131" cy="1052746"/>
            </a:xfrm>
          </p:grpSpPr>
          <p:sp>
            <p:nvSpPr>
              <p:cNvPr id="3939" name="Google Shape;3939;p66"/>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40" name="Google Shape;3940;p66"/>
              <p:cNvGrpSpPr/>
              <p:nvPr/>
            </p:nvGrpSpPr>
            <p:grpSpPr>
              <a:xfrm>
                <a:off x="4579164" y="3203653"/>
                <a:ext cx="1244833" cy="1020397"/>
                <a:chOff x="4579164" y="3203653"/>
                <a:chExt cx="1244833" cy="1020397"/>
              </a:xfrm>
            </p:grpSpPr>
            <p:sp>
              <p:nvSpPr>
                <p:cNvPr id="3941" name="Google Shape;3941;p66"/>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6"/>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43" name="Google Shape;3943;p66"/>
                <p:cNvGrpSpPr/>
                <p:nvPr/>
              </p:nvGrpSpPr>
              <p:grpSpPr>
                <a:xfrm>
                  <a:off x="4579164" y="3203653"/>
                  <a:ext cx="1244833" cy="1020397"/>
                  <a:chOff x="4579164" y="3203653"/>
                  <a:chExt cx="1244833" cy="1020397"/>
                </a:xfrm>
              </p:grpSpPr>
              <p:sp>
                <p:nvSpPr>
                  <p:cNvPr id="3944" name="Google Shape;3944;p66"/>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6"/>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46" name="Google Shape;3946;p66"/>
                  <p:cNvGrpSpPr/>
                  <p:nvPr/>
                </p:nvGrpSpPr>
                <p:grpSpPr>
                  <a:xfrm>
                    <a:off x="4579164" y="3203653"/>
                    <a:ext cx="1244833" cy="1020397"/>
                    <a:chOff x="4579164" y="3203653"/>
                    <a:chExt cx="1244833" cy="1020397"/>
                  </a:xfrm>
                </p:grpSpPr>
                <p:sp>
                  <p:nvSpPr>
                    <p:cNvPr id="3947" name="Google Shape;3947;p66"/>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6"/>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6"/>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6"/>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6"/>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6"/>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66"/>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66"/>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55" name="Google Shape;3955;p66"/>
                    <p:cNvGrpSpPr/>
                    <p:nvPr/>
                  </p:nvGrpSpPr>
                  <p:grpSpPr>
                    <a:xfrm>
                      <a:off x="4579164" y="3203653"/>
                      <a:ext cx="1244833" cy="1020397"/>
                      <a:chOff x="4579164" y="3203653"/>
                      <a:chExt cx="1244833" cy="1020397"/>
                    </a:xfrm>
                  </p:grpSpPr>
                  <p:sp>
                    <p:nvSpPr>
                      <p:cNvPr id="3956" name="Google Shape;3956;p66"/>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6"/>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6"/>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6"/>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6"/>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6"/>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6"/>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6"/>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6"/>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6"/>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6"/>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6"/>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6"/>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6"/>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70" name="Google Shape;3970;p66"/>
                      <p:cNvGrpSpPr/>
                      <p:nvPr/>
                    </p:nvGrpSpPr>
                    <p:grpSpPr>
                      <a:xfrm>
                        <a:off x="4579164" y="3203653"/>
                        <a:ext cx="1244833" cy="1020397"/>
                        <a:chOff x="4579164" y="3203653"/>
                        <a:chExt cx="1244833" cy="1020397"/>
                      </a:xfrm>
                    </p:grpSpPr>
                    <p:sp>
                      <p:nvSpPr>
                        <p:cNvPr id="3971" name="Google Shape;3971;p66"/>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6"/>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6"/>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6"/>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6"/>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6"/>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6"/>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6"/>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6"/>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6"/>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6"/>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66"/>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6"/>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6"/>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6"/>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6"/>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6"/>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6"/>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6"/>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6"/>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6"/>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6"/>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6"/>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6"/>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95" name="Google Shape;3995;p66"/>
                        <p:cNvGrpSpPr/>
                        <p:nvPr/>
                      </p:nvGrpSpPr>
                      <p:grpSpPr>
                        <a:xfrm>
                          <a:off x="4579164" y="3203653"/>
                          <a:ext cx="1244833" cy="1020397"/>
                          <a:chOff x="4579164" y="3203653"/>
                          <a:chExt cx="1244833" cy="1020397"/>
                        </a:xfrm>
                      </p:grpSpPr>
                      <p:sp>
                        <p:nvSpPr>
                          <p:cNvPr id="3996" name="Google Shape;3996;p66"/>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97" name="Google Shape;3997;p66"/>
                          <p:cNvGrpSpPr/>
                          <p:nvPr/>
                        </p:nvGrpSpPr>
                        <p:grpSpPr>
                          <a:xfrm>
                            <a:off x="4579164" y="3203653"/>
                            <a:ext cx="1244833" cy="1020397"/>
                            <a:chOff x="4579164" y="3203653"/>
                            <a:chExt cx="1244833" cy="1020397"/>
                          </a:xfrm>
                        </p:grpSpPr>
                        <p:sp>
                          <p:nvSpPr>
                            <p:cNvPr id="3998" name="Google Shape;3998;p66"/>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6"/>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6"/>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6"/>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6"/>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6"/>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6"/>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05" name="Google Shape;4005;p66"/>
                            <p:cNvGrpSpPr/>
                            <p:nvPr/>
                          </p:nvGrpSpPr>
                          <p:grpSpPr>
                            <a:xfrm>
                              <a:off x="4579164" y="3203653"/>
                              <a:ext cx="1244833" cy="1020397"/>
                              <a:chOff x="4579164" y="3203653"/>
                              <a:chExt cx="1244833" cy="1020397"/>
                            </a:xfrm>
                          </p:grpSpPr>
                          <p:sp>
                            <p:nvSpPr>
                              <p:cNvPr id="4006" name="Google Shape;4006;p66"/>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6"/>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6"/>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6"/>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6"/>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6"/>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6"/>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6"/>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6"/>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6"/>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6"/>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6"/>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6"/>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19" name="Google Shape;4019;p66"/>
                              <p:cNvGrpSpPr/>
                              <p:nvPr/>
                            </p:nvGrpSpPr>
                            <p:grpSpPr>
                              <a:xfrm>
                                <a:off x="4579164" y="3203653"/>
                                <a:ext cx="1244833" cy="1020397"/>
                                <a:chOff x="4579164" y="3203653"/>
                                <a:chExt cx="1244833" cy="1020397"/>
                              </a:xfrm>
                            </p:grpSpPr>
                            <p:sp>
                              <p:nvSpPr>
                                <p:cNvPr id="4020" name="Google Shape;4020;p66"/>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6"/>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6"/>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6"/>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6"/>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66"/>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6"/>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27" name="Google Shape;4027;p66"/>
                                <p:cNvGrpSpPr/>
                                <p:nvPr/>
                              </p:nvGrpSpPr>
                              <p:grpSpPr>
                                <a:xfrm>
                                  <a:off x="4579164" y="3203653"/>
                                  <a:ext cx="1244833" cy="1020397"/>
                                  <a:chOff x="4579164" y="3203653"/>
                                  <a:chExt cx="1244833" cy="1020397"/>
                                </a:xfrm>
                              </p:grpSpPr>
                              <p:sp>
                                <p:nvSpPr>
                                  <p:cNvPr id="4028" name="Google Shape;4028;p66"/>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6"/>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6"/>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6"/>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6"/>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33" name="Google Shape;4033;p66"/>
                                  <p:cNvGrpSpPr/>
                                  <p:nvPr/>
                                </p:nvGrpSpPr>
                                <p:grpSpPr>
                                  <a:xfrm>
                                    <a:off x="4579164" y="3203653"/>
                                    <a:ext cx="1244833" cy="1020397"/>
                                    <a:chOff x="4579164" y="3203653"/>
                                    <a:chExt cx="1244833" cy="1020397"/>
                                  </a:xfrm>
                                </p:grpSpPr>
                                <p:sp>
                                  <p:nvSpPr>
                                    <p:cNvPr id="4034" name="Google Shape;4034;p66"/>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6"/>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6"/>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6"/>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4038" name="Google Shape;4038;p66"/>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6"/>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6"/>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041" name="Google Shape;4041;p66"/>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4042" name="Google Shape;4042;p66"/>
              <p:cNvGrpSpPr/>
              <p:nvPr/>
            </p:nvGrpSpPr>
            <p:grpSpPr>
              <a:xfrm>
                <a:off x="4595437" y="3598775"/>
                <a:ext cx="37776" cy="32451"/>
                <a:chOff x="4595437" y="3598775"/>
                <a:chExt cx="37776" cy="32451"/>
              </a:xfrm>
            </p:grpSpPr>
            <p:sp>
              <p:nvSpPr>
                <p:cNvPr id="4043" name="Google Shape;4043;p66"/>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6"/>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5" name="Google Shape;4045;p66"/>
              <p:cNvGrpSpPr/>
              <p:nvPr/>
            </p:nvGrpSpPr>
            <p:grpSpPr>
              <a:xfrm>
                <a:off x="4641864" y="3524443"/>
                <a:ext cx="37776" cy="32380"/>
                <a:chOff x="4641864" y="3524443"/>
                <a:chExt cx="37776" cy="32380"/>
              </a:xfrm>
            </p:grpSpPr>
            <p:sp>
              <p:nvSpPr>
                <p:cNvPr id="4046" name="Google Shape;4046;p66"/>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6"/>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8" name="Google Shape;4048;p66"/>
              <p:cNvGrpSpPr/>
              <p:nvPr/>
            </p:nvGrpSpPr>
            <p:grpSpPr>
              <a:xfrm>
                <a:off x="4648431" y="3893901"/>
                <a:ext cx="37776" cy="32357"/>
                <a:chOff x="4648431" y="3893901"/>
                <a:chExt cx="37776" cy="32357"/>
              </a:xfrm>
            </p:grpSpPr>
            <p:sp>
              <p:nvSpPr>
                <p:cNvPr id="4049" name="Google Shape;4049;p66"/>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6"/>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1" name="Google Shape;4051;p66"/>
              <p:cNvGrpSpPr/>
              <p:nvPr/>
            </p:nvGrpSpPr>
            <p:grpSpPr>
              <a:xfrm>
                <a:off x="4567752" y="3722908"/>
                <a:ext cx="37870" cy="32380"/>
                <a:chOff x="4567752" y="3722908"/>
                <a:chExt cx="37870" cy="32380"/>
              </a:xfrm>
            </p:grpSpPr>
            <p:sp>
              <p:nvSpPr>
                <p:cNvPr id="4052" name="Google Shape;4052;p66"/>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6"/>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4" name="Google Shape;4054;p66"/>
              <p:cNvGrpSpPr/>
              <p:nvPr/>
            </p:nvGrpSpPr>
            <p:grpSpPr>
              <a:xfrm>
                <a:off x="4617506" y="3652052"/>
                <a:ext cx="37783" cy="32357"/>
                <a:chOff x="4617506" y="3652052"/>
                <a:chExt cx="37783" cy="32357"/>
              </a:xfrm>
            </p:grpSpPr>
            <p:sp>
              <p:nvSpPr>
                <p:cNvPr id="4055" name="Google Shape;4055;p66"/>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6"/>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7" name="Google Shape;4057;p66"/>
              <p:cNvGrpSpPr/>
              <p:nvPr/>
            </p:nvGrpSpPr>
            <p:grpSpPr>
              <a:xfrm>
                <a:off x="4739005" y="3554149"/>
                <a:ext cx="37870" cy="32357"/>
                <a:chOff x="4739005" y="3554149"/>
                <a:chExt cx="37870" cy="32357"/>
              </a:xfrm>
            </p:grpSpPr>
            <p:sp>
              <p:nvSpPr>
                <p:cNvPr id="4058" name="Google Shape;4058;p66"/>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6"/>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0" name="Google Shape;4060;p66"/>
              <p:cNvGrpSpPr/>
              <p:nvPr/>
            </p:nvGrpSpPr>
            <p:grpSpPr>
              <a:xfrm>
                <a:off x="4806557" y="3630258"/>
                <a:ext cx="37776" cy="32364"/>
                <a:chOff x="4806557" y="3630258"/>
                <a:chExt cx="37776" cy="32364"/>
              </a:xfrm>
            </p:grpSpPr>
            <p:sp>
              <p:nvSpPr>
                <p:cNvPr id="4061" name="Google Shape;4061;p66"/>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6"/>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3" name="Google Shape;4063;p66"/>
              <p:cNvGrpSpPr/>
              <p:nvPr/>
            </p:nvGrpSpPr>
            <p:grpSpPr>
              <a:xfrm>
                <a:off x="4737007" y="4004357"/>
                <a:ext cx="37870" cy="32357"/>
                <a:chOff x="4737007" y="4004357"/>
                <a:chExt cx="37870" cy="32357"/>
              </a:xfrm>
            </p:grpSpPr>
            <p:sp>
              <p:nvSpPr>
                <p:cNvPr id="4064" name="Google Shape;4064;p66"/>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6"/>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6" name="Google Shape;4066;p66"/>
              <p:cNvGrpSpPr/>
              <p:nvPr/>
            </p:nvGrpSpPr>
            <p:grpSpPr>
              <a:xfrm>
                <a:off x="4773634" y="4208627"/>
                <a:ext cx="37776" cy="32357"/>
                <a:chOff x="4773634" y="4208627"/>
                <a:chExt cx="37776" cy="32357"/>
              </a:xfrm>
            </p:grpSpPr>
            <p:sp>
              <p:nvSpPr>
                <p:cNvPr id="4067" name="Google Shape;4067;p66"/>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6"/>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9" name="Google Shape;4069;p66"/>
              <p:cNvGrpSpPr/>
              <p:nvPr/>
            </p:nvGrpSpPr>
            <p:grpSpPr>
              <a:xfrm>
                <a:off x="4888282" y="4074764"/>
                <a:ext cx="37776" cy="32451"/>
                <a:chOff x="4888282" y="4074764"/>
                <a:chExt cx="37776" cy="32451"/>
              </a:xfrm>
            </p:grpSpPr>
            <p:sp>
              <p:nvSpPr>
                <p:cNvPr id="4070" name="Google Shape;4070;p66"/>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6"/>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2" name="Google Shape;4072;p66"/>
              <p:cNvGrpSpPr/>
              <p:nvPr/>
            </p:nvGrpSpPr>
            <p:grpSpPr>
              <a:xfrm>
                <a:off x="4901315" y="3804271"/>
                <a:ext cx="37776" cy="32364"/>
                <a:chOff x="4901315" y="3804271"/>
                <a:chExt cx="37776" cy="32364"/>
              </a:xfrm>
            </p:grpSpPr>
            <p:sp>
              <p:nvSpPr>
                <p:cNvPr id="4073" name="Google Shape;4073;p66"/>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6"/>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5" name="Google Shape;4075;p66"/>
              <p:cNvGrpSpPr/>
              <p:nvPr/>
            </p:nvGrpSpPr>
            <p:grpSpPr>
              <a:xfrm>
                <a:off x="4866394" y="3715035"/>
                <a:ext cx="37846" cy="32357"/>
                <a:chOff x="4866394" y="3715035"/>
                <a:chExt cx="37846" cy="32357"/>
              </a:xfrm>
            </p:grpSpPr>
            <p:sp>
              <p:nvSpPr>
                <p:cNvPr id="4076" name="Google Shape;4076;p66"/>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6"/>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8" name="Google Shape;4078;p66"/>
              <p:cNvGrpSpPr/>
              <p:nvPr/>
            </p:nvGrpSpPr>
            <p:grpSpPr>
              <a:xfrm>
                <a:off x="4979233" y="3839798"/>
                <a:ext cx="37878" cy="32420"/>
                <a:chOff x="4979233" y="3839798"/>
                <a:chExt cx="37878" cy="32420"/>
              </a:xfrm>
            </p:grpSpPr>
            <p:sp>
              <p:nvSpPr>
                <p:cNvPr id="4079" name="Google Shape;4079;p66"/>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6"/>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1" name="Google Shape;4081;p66"/>
              <p:cNvGrpSpPr/>
              <p:nvPr/>
            </p:nvGrpSpPr>
            <p:grpSpPr>
              <a:xfrm>
                <a:off x="4790662" y="3679147"/>
                <a:ext cx="37783" cy="32380"/>
                <a:chOff x="4790662" y="3679147"/>
                <a:chExt cx="37783" cy="32380"/>
              </a:xfrm>
            </p:grpSpPr>
            <p:sp>
              <p:nvSpPr>
                <p:cNvPr id="4082" name="Google Shape;4082;p66"/>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6"/>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4" name="Google Shape;4084;p66"/>
              <p:cNvGrpSpPr/>
              <p:nvPr/>
            </p:nvGrpSpPr>
            <p:grpSpPr>
              <a:xfrm>
                <a:off x="4857263" y="3557861"/>
                <a:ext cx="37776" cy="32357"/>
                <a:chOff x="4857263" y="3557861"/>
                <a:chExt cx="37776" cy="32357"/>
              </a:xfrm>
            </p:grpSpPr>
            <p:sp>
              <p:nvSpPr>
                <p:cNvPr id="4085" name="Google Shape;4085;p66"/>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6"/>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7" name="Google Shape;4087;p66"/>
              <p:cNvGrpSpPr/>
              <p:nvPr/>
            </p:nvGrpSpPr>
            <p:grpSpPr>
              <a:xfrm>
                <a:off x="4883902" y="3648033"/>
                <a:ext cx="37783" cy="32380"/>
                <a:chOff x="4883902" y="3648033"/>
                <a:chExt cx="37783" cy="32380"/>
              </a:xfrm>
            </p:grpSpPr>
            <p:sp>
              <p:nvSpPr>
                <p:cNvPr id="4088" name="Google Shape;4088;p66"/>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6"/>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0" name="Google Shape;4090;p66"/>
              <p:cNvGrpSpPr/>
              <p:nvPr/>
            </p:nvGrpSpPr>
            <p:grpSpPr>
              <a:xfrm>
                <a:off x="4907780" y="3347220"/>
                <a:ext cx="37878" cy="32357"/>
                <a:chOff x="4907780" y="3347220"/>
                <a:chExt cx="37878" cy="32357"/>
              </a:xfrm>
            </p:grpSpPr>
            <p:sp>
              <p:nvSpPr>
                <p:cNvPr id="4091" name="Google Shape;4091;p66"/>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6"/>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3" name="Google Shape;4093;p66"/>
              <p:cNvGrpSpPr/>
              <p:nvPr/>
            </p:nvGrpSpPr>
            <p:grpSpPr>
              <a:xfrm>
                <a:off x="5065048" y="3738150"/>
                <a:ext cx="37783" cy="32364"/>
                <a:chOff x="5065048" y="3738150"/>
                <a:chExt cx="37783" cy="32364"/>
              </a:xfrm>
            </p:grpSpPr>
            <p:sp>
              <p:nvSpPr>
                <p:cNvPr id="4094" name="Google Shape;4094;p66"/>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6"/>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6" name="Google Shape;4096;p66"/>
              <p:cNvGrpSpPr/>
              <p:nvPr/>
            </p:nvGrpSpPr>
            <p:grpSpPr>
              <a:xfrm>
                <a:off x="5071616" y="3284615"/>
                <a:ext cx="37783" cy="32357"/>
                <a:chOff x="5071616" y="3284615"/>
                <a:chExt cx="37783" cy="32357"/>
              </a:xfrm>
            </p:grpSpPr>
            <p:sp>
              <p:nvSpPr>
                <p:cNvPr id="4097" name="Google Shape;4097;p66"/>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6"/>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99" name="Google Shape;4099;p66"/>
              <p:cNvGrpSpPr/>
              <p:nvPr/>
            </p:nvGrpSpPr>
            <p:grpSpPr>
              <a:xfrm>
                <a:off x="5389291" y="3759921"/>
                <a:ext cx="37783" cy="32380"/>
                <a:chOff x="5389291" y="3759921"/>
                <a:chExt cx="37783" cy="32380"/>
              </a:xfrm>
            </p:grpSpPr>
            <p:sp>
              <p:nvSpPr>
                <p:cNvPr id="4100" name="Google Shape;4100;p66"/>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6"/>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2" name="Google Shape;4102;p66"/>
              <p:cNvGrpSpPr/>
              <p:nvPr/>
            </p:nvGrpSpPr>
            <p:grpSpPr>
              <a:xfrm>
                <a:off x="5431534" y="3632932"/>
                <a:ext cx="37878" cy="32451"/>
                <a:chOff x="5431534" y="3632932"/>
                <a:chExt cx="37878" cy="32451"/>
              </a:xfrm>
            </p:grpSpPr>
            <p:sp>
              <p:nvSpPr>
                <p:cNvPr id="4103" name="Google Shape;4103;p66"/>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6"/>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5" name="Google Shape;4105;p66"/>
              <p:cNvGrpSpPr/>
              <p:nvPr/>
            </p:nvGrpSpPr>
            <p:grpSpPr>
              <a:xfrm>
                <a:off x="5540755" y="3544829"/>
                <a:ext cx="37783" cy="32357"/>
                <a:chOff x="5540755" y="3544829"/>
                <a:chExt cx="37783" cy="32357"/>
              </a:xfrm>
            </p:grpSpPr>
            <p:sp>
              <p:nvSpPr>
                <p:cNvPr id="4106" name="Google Shape;4106;p66"/>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6"/>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8" name="Google Shape;4108;p66"/>
              <p:cNvGrpSpPr/>
              <p:nvPr/>
            </p:nvGrpSpPr>
            <p:grpSpPr>
              <a:xfrm>
                <a:off x="5579293" y="3412107"/>
                <a:ext cx="37776" cy="32357"/>
                <a:chOff x="5579293" y="3412107"/>
                <a:chExt cx="37776" cy="32357"/>
              </a:xfrm>
            </p:grpSpPr>
            <p:sp>
              <p:nvSpPr>
                <p:cNvPr id="4109" name="Google Shape;4109;p66"/>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6"/>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1" name="Google Shape;4111;p66"/>
              <p:cNvGrpSpPr/>
              <p:nvPr/>
            </p:nvGrpSpPr>
            <p:grpSpPr>
              <a:xfrm>
                <a:off x="5801346" y="3284615"/>
                <a:ext cx="37783" cy="32357"/>
                <a:chOff x="5801346" y="3284615"/>
                <a:chExt cx="37783" cy="32357"/>
              </a:xfrm>
            </p:grpSpPr>
            <p:sp>
              <p:nvSpPr>
                <p:cNvPr id="4112" name="Google Shape;4112;p66"/>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6"/>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4" name="Google Shape;4114;p66"/>
              <p:cNvGrpSpPr/>
              <p:nvPr/>
            </p:nvGrpSpPr>
            <p:grpSpPr>
              <a:xfrm>
                <a:off x="5763578" y="3399067"/>
                <a:ext cx="37776" cy="32364"/>
                <a:chOff x="5763578" y="3399067"/>
                <a:chExt cx="37776" cy="32364"/>
              </a:xfrm>
            </p:grpSpPr>
            <p:sp>
              <p:nvSpPr>
                <p:cNvPr id="4115" name="Google Shape;4115;p66"/>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6"/>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7" name="Google Shape;4117;p66"/>
              <p:cNvGrpSpPr/>
              <p:nvPr/>
            </p:nvGrpSpPr>
            <p:grpSpPr>
              <a:xfrm>
                <a:off x="5395858" y="3230952"/>
                <a:ext cx="37776" cy="32364"/>
                <a:chOff x="5395858" y="3230952"/>
                <a:chExt cx="37776" cy="32364"/>
              </a:xfrm>
            </p:grpSpPr>
            <p:sp>
              <p:nvSpPr>
                <p:cNvPr id="4118" name="Google Shape;4118;p66"/>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6"/>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0" name="Google Shape;4120;p66"/>
              <p:cNvGrpSpPr/>
              <p:nvPr/>
            </p:nvGrpSpPr>
            <p:grpSpPr>
              <a:xfrm>
                <a:off x="5264088" y="3188237"/>
                <a:ext cx="37776" cy="32357"/>
                <a:chOff x="5264088" y="3188237"/>
                <a:chExt cx="37776" cy="32357"/>
              </a:xfrm>
            </p:grpSpPr>
            <p:sp>
              <p:nvSpPr>
                <p:cNvPr id="4121" name="Google Shape;4121;p66"/>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6"/>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3" name="Google Shape;4123;p66"/>
              <p:cNvGrpSpPr/>
              <p:nvPr/>
            </p:nvGrpSpPr>
            <p:grpSpPr>
              <a:xfrm>
                <a:off x="5585758" y="3237425"/>
                <a:ext cx="37878" cy="32357"/>
                <a:chOff x="5585758" y="3237425"/>
                <a:chExt cx="37878" cy="32357"/>
              </a:xfrm>
            </p:grpSpPr>
            <p:sp>
              <p:nvSpPr>
                <p:cNvPr id="4124" name="Google Shape;4124;p66"/>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6"/>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6" name="Google Shape;4126;p66"/>
              <p:cNvGrpSpPr/>
              <p:nvPr/>
            </p:nvGrpSpPr>
            <p:grpSpPr>
              <a:xfrm>
                <a:off x="4874196" y="3291088"/>
                <a:ext cx="37878" cy="32451"/>
                <a:chOff x="4874196" y="3291088"/>
                <a:chExt cx="37878" cy="32451"/>
              </a:xfrm>
            </p:grpSpPr>
            <p:sp>
              <p:nvSpPr>
                <p:cNvPr id="4127" name="Google Shape;4127;p66"/>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6"/>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9" name="Google Shape;4129;p66"/>
              <p:cNvGrpSpPr/>
              <p:nvPr/>
            </p:nvGrpSpPr>
            <p:grpSpPr>
              <a:xfrm>
                <a:off x="5197770" y="3785466"/>
                <a:ext cx="37783" cy="32427"/>
                <a:chOff x="5197770" y="3785466"/>
                <a:chExt cx="37783" cy="32427"/>
              </a:xfrm>
            </p:grpSpPr>
            <p:sp>
              <p:nvSpPr>
                <p:cNvPr id="4130" name="Google Shape;4130;p66"/>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6"/>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2" name="Google Shape;4132;p66"/>
              <p:cNvGrpSpPr/>
              <p:nvPr/>
            </p:nvGrpSpPr>
            <p:grpSpPr>
              <a:xfrm>
                <a:off x="5177699" y="3492117"/>
                <a:ext cx="37776" cy="32357"/>
                <a:chOff x="5177699" y="3492117"/>
                <a:chExt cx="37776" cy="32357"/>
              </a:xfrm>
            </p:grpSpPr>
            <p:sp>
              <p:nvSpPr>
                <p:cNvPr id="4133" name="Google Shape;4133;p66"/>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6"/>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5" name="Google Shape;4135;p66"/>
              <p:cNvGrpSpPr/>
              <p:nvPr/>
            </p:nvGrpSpPr>
            <p:grpSpPr>
              <a:xfrm>
                <a:off x="5349431" y="3622346"/>
                <a:ext cx="37870" cy="32380"/>
                <a:chOff x="5349431" y="3622346"/>
                <a:chExt cx="37870" cy="32380"/>
              </a:xfrm>
            </p:grpSpPr>
            <p:sp>
              <p:nvSpPr>
                <p:cNvPr id="4136" name="Google Shape;4136;p66"/>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6"/>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38" name="Google Shape;4138;p66"/>
              <p:cNvGrpSpPr/>
              <p:nvPr/>
            </p:nvGrpSpPr>
            <p:grpSpPr>
              <a:xfrm>
                <a:off x="5068855" y="3563980"/>
                <a:ext cx="53954" cy="46223"/>
                <a:chOff x="5068855" y="3563980"/>
                <a:chExt cx="53954" cy="46223"/>
              </a:xfrm>
            </p:grpSpPr>
            <p:sp>
              <p:nvSpPr>
                <p:cNvPr id="4139" name="Google Shape;4139;p66"/>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6"/>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1" name="Google Shape;4141;p66"/>
              <p:cNvGrpSpPr/>
              <p:nvPr/>
            </p:nvGrpSpPr>
            <p:grpSpPr>
              <a:xfrm>
                <a:off x="5037654" y="3392507"/>
                <a:ext cx="37870" cy="32451"/>
                <a:chOff x="5037654" y="3392507"/>
                <a:chExt cx="37870" cy="32451"/>
              </a:xfrm>
            </p:grpSpPr>
            <p:sp>
              <p:nvSpPr>
                <p:cNvPr id="4142" name="Google Shape;4142;p66"/>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6"/>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4" name="Google Shape;4144;p66"/>
              <p:cNvGrpSpPr/>
              <p:nvPr/>
            </p:nvGrpSpPr>
            <p:grpSpPr>
              <a:xfrm>
                <a:off x="5456560" y="3368629"/>
                <a:ext cx="37870" cy="32451"/>
                <a:chOff x="5456560" y="3368629"/>
                <a:chExt cx="37870" cy="32451"/>
              </a:xfrm>
            </p:grpSpPr>
            <p:sp>
              <p:nvSpPr>
                <p:cNvPr id="4145" name="Google Shape;4145;p66"/>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6"/>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7" name="Google Shape;4147;p66"/>
              <p:cNvGrpSpPr/>
              <p:nvPr/>
            </p:nvGrpSpPr>
            <p:grpSpPr>
              <a:xfrm>
                <a:off x="4755749" y="3501516"/>
                <a:ext cx="46246" cy="39608"/>
                <a:chOff x="4755749" y="3501516"/>
                <a:chExt cx="46246" cy="39608"/>
              </a:xfrm>
            </p:grpSpPr>
            <p:sp>
              <p:nvSpPr>
                <p:cNvPr id="4148" name="Google Shape;4148;p66"/>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6"/>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0" name="Google Shape;4150;p66"/>
              <p:cNvGrpSpPr/>
              <p:nvPr/>
            </p:nvGrpSpPr>
            <p:grpSpPr>
              <a:xfrm>
                <a:off x="4681346" y="3485582"/>
                <a:ext cx="37783" cy="32427"/>
                <a:chOff x="4681346" y="3485582"/>
                <a:chExt cx="37783" cy="32427"/>
              </a:xfrm>
            </p:grpSpPr>
            <p:sp>
              <p:nvSpPr>
                <p:cNvPr id="4151" name="Google Shape;4151;p66"/>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6"/>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3" name="Google Shape;4153;p66"/>
              <p:cNvGrpSpPr/>
              <p:nvPr/>
            </p:nvGrpSpPr>
            <p:grpSpPr>
              <a:xfrm>
                <a:off x="4767067" y="3291088"/>
                <a:ext cx="37878" cy="32451"/>
                <a:chOff x="4767067" y="3291088"/>
                <a:chExt cx="37878" cy="32451"/>
              </a:xfrm>
            </p:grpSpPr>
            <p:sp>
              <p:nvSpPr>
                <p:cNvPr id="4154" name="Google Shape;4154;p66"/>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6"/>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6" name="Google Shape;4156;p66"/>
              <p:cNvGrpSpPr/>
              <p:nvPr/>
            </p:nvGrpSpPr>
            <p:grpSpPr>
              <a:xfrm>
                <a:off x="4687819" y="3405539"/>
                <a:ext cx="37776" cy="32451"/>
                <a:chOff x="4687819" y="3405539"/>
                <a:chExt cx="37776" cy="32451"/>
              </a:xfrm>
            </p:grpSpPr>
            <p:sp>
              <p:nvSpPr>
                <p:cNvPr id="4157" name="Google Shape;4157;p66"/>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6"/>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9" name="Google Shape;4159;p66"/>
              <p:cNvGrpSpPr/>
              <p:nvPr/>
            </p:nvGrpSpPr>
            <p:grpSpPr>
              <a:xfrm>
                <a:off x="4923101" y="3444809"/>
                <a:ext cx="52813" cy="45318"/>
                <a:chOff x="4923101" y="3444809"/>
                <a:chExt cx="52813" cy="45318"/>
              </a:xfrm>
            </p:grpSpPr>
            <p:sp>
              <p:nvSpPr>
                <p:cNvPr id="4160" name="Google Shape;4160;p66"/>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6"/>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2" name="Google Shape;4162;p66"/>
              <p:cNvGrpSpPr/>
              <p:nvPr/>
            </p:nvGrpSpPr>
            <p:grpSpPr>
              <a:xfrm>
                <a:off x="4846040" y="3654750"/>
                <a:ext cx="31405" cy="26993"/>
                <a:chOff x="4846040" y="3654750"/>
                <a:chExt cx="31405" cy="26993"/>
              </a:xfrm>
            </p:grpSpPr>
            <p:sp>
              <p:nvSpPr>
                <p:cNvPr id="4163" name="Google Shape;4163;p66"/>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6"/>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5" name="Google Shape;4165;p66"/>
              <p:cNvGrpSpPr/>
              <p:nvPr/>
            </p:nvGrpSpPr>
            <p:grpSpPr>
              <a:xfrm>
                <a:off x="4925673" y="3691700"/>
                <a:ext cx="40253" cy="34472"/>
                <a:chOff x="4925673" y="3691700"/>
                <a:chExt cx="40253" cy="34472"/>
              </a:xfrm>
            </p:grpSpPr>
            <p:sp>
              <p:nvSpPr>
                <p:cNvPr id="4166" name="Google Shape;4166;p66"/>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6"/>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8" name="Google Shape;4168;p66"/>
              <p:cNvGrpSpPr/>
              <p:nvPr/>
            </p:nvGrpSpPr>
            <p:grpSpPr>
              <a:xfrm>
                <a:off x="4894653" y="3740848"/>
                <a:ext cx="31405" cy="26906"/>
                <a:chOff x="4894653" y="3740848"/>
                <a:chExt cx="31405" cy="26906"/>
              </a:xfrm>
            </p:grpSpPr>
            <p:sp>
              <p:nvSpPr>
                <p:cNvPr id="4169" name="Google Shape;4169;p66"/>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6"/>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1" name="Google Shape;4171;p66"/>
              <p:cNvGrpSpPr/>
              <p:nvPr/>
            </p:nvGrpSpPr>
            <p:grpSpPr>
              <a:xfrm>
                <a:off x="4962300" y="3696348"/>
                <a:ext cx="38255" cy="32773"/>
                <a:chOff x="4962300" y="3696348"/>
                <a:chExt cx="38255" cy="32773"/>
              </a:xfrm>
            </p:grpSpPr>
            <p:sp>
              <p:nvSpPr>
                <p:cNvPr id="4172" name="Google Shape;4172;p66"/>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6"/>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4" name="Google Shape;4174;p66"/>
              <p:cNvGrpSpPr/>
              <p:nvPr/>
            </p:nvGrpSpPr>
            <p:grpSpPr>
              <a:xfrm>
                <a:off x="4980185" y="3743349"/>
                <a:ext cx="31499" cy="26969"/>
                <a:chOff x="4980185" y="3743349"/>
                <a:chExt cx="31499" cy="26969"/>
              </a:xfrm>
            </p:grpSpPr>
            <p:sp>
              <p:nvSpPr>
                <p:cNvPr id="4175" name="Google Shape;4175;p66"/>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6"/>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7" name="Google Shape;4177;p66"/>
              <p:cNvGrpSpPr/>
              <p:nvPr/>
            </p:nvGrpSpPr>
            <p:grpSpPr>
              <a:xfrm>
                <a:off x="5013768" y="3734312"/>
                <a:ext cx="31499" cy="26969"/>
                <a:chOff x="5013768" y="3734312"/>
                <a:chExt cx="31499" cy="26969"/>
              </a:xfrm>
            </p:grpSpPr>
            <p:sp>
              <p:nvSpPr>
                <p:cNvPr id="4178" name="Google Shape;4178;p66"/>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6"/>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0" name="Google Shape;4180;p66"/>
              <p:cNvGrpSpPr/>
              <p:nvPr/>
            </p:nvGrpSpPr>
            <p:grpSpPr>
              <a:xfrm>
                <a:off x="5036703" y="3764545"/>
                <a:ext cx="31499" cy="26898"/>
                <a:chOff x="5036703" y="3764545"/>
                <a:chExt cx="31499" cy="26898"/>
              </a:xfrm>
            </p:grpSpPr>
            <p:sp>
              <p:nvSpPr>
                <p:cNvPr id="4181" name="Google Shape;4181;p66"/>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6"/>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3" name="Google Shape;4183;p66"/>
              <p:cNvGrpSpPr/>
              <p:nvPr/>
            </p:nvGrpSpPr>
            <p:grpSpPr>
              <a:xfrm>
                <a:off x="4953546" y="3768352"/>
                <a:ext cx="31405" cy="26898"/>
                <a:chOff x="4953546" y="3768352"/>
                <a:chExt cx="31405" cy="26898"/>
              </a:xfrm>
            </p:grpSpPr>
            <p:sp>
              <p:nvSpPr>
                <p:cNvPr id="4184" name="Google Shape;4184;p66"/>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6"/>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6" name="Google Shape;4186;p66"/>
              <p:cNvGrpSpPr/>
              <p:nvPr/>
            </p:nvGrpSpPr>
            <p:grpSpPr>
              <a:xfrm>
                <a:off x="4964770" y="3814016"/>
                <a:ext cx="31499" cy="26993"/>
                <a:chOff x="4964770" y="3814016"/>
                <a:chExt cx="31499" cy="26993"/>
              </a:xfrm>
            </p:grpSpPr>
            <p:sp>
              <p:nvSpPr>
                <p:cNvPr id="4187" name="Google Shape;4187;p66"/>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6"/>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9" name="Google Shape;4189;p66"/>
              <p:cNvGrpSpPr/>
              <p:nvPr/>
            </p:nvGrpSpPr>
            <p:grpSpPr>
              <a:xfrm>
                <a:off x="4923290" y="3800504"/>
                <a:ext cx="31468" cy="26898"/>
                <a:chOff x="4923290" y="3800504"/>
                <a:chExt cx="31468" cy="26898"/>
              </a:xfrm>
            </p:grpSpPr>
            <p:sp>
              <p:nvSpPr>
                <p:cNvPr id="4190" name="Google Shape;4190;p66"/>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6"/>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2" name="Google Shape;4192;p66"/>
              <p:cNvGrpSpPr/>
              <p:nvPr/>
            </p:nvGrpSpPr>
            <p:grpSpPr>
              <a:xfrm>
                <a:off x="5108534" y="3650943"/>
                <a:ext cx="31405" cy="26993"/>
                <a:chOff x="5108534" y="3650943"/>
                <a:chExt cx="31405" cy="26993"/>
              </a:xfrm>
            </p:grpSpPr>
            <p:sp>
              <p:nvSpPr>
                <p:cNvPr id="4193" name="Google Shape;4193;p66"/>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6"/>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5" name="Google Shape;4195;p66"/>
              <p:cNvGrpSpPr/>
              <p:nvPr/>
            </p:nvGrpSpPr>
            <p:grpSpPr>
              <a:xfrm>
                <a:off x="5119380" y="3760739"/>
                <a:ext cx="31499" cy="26993"/>
                <a:chOff x="5119380" y="3760739"/>
                <a:chExt cx="31499" cy="26993"/>
              </a:xfrm>
            </p:grpSpPr>
            <p:sp>
              <p:nvSpPr>
                <p:cNvPr id="4196" name="Google Shape;4196;p66"/>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6"/>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8" name="Google Shape;4198;p66"/>
              <p:cNvGrpSpPr/>
              <p:nvPr/>
            </p:nvGrpSpPr>
            <p:grpSpPr>
              <a:xfrm>
                <a:off x="5119380" y="3788235"/>
                <a:ext cx="31499" cy="26993"/>
                <a:chOff x="5119380" y="3788235"/>
                <a:chExt cx="31499" cy="26993"/>
              </a:xfrm>
            </p:grpSpPr>
            <p:sp>
              <p:nvSpPr>
                <p:cNvPr id="4199" name="Google Shape;4199;p66"/>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6"/>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1" name="Google Shape;4201;p66"/>
              <p:cNvGrpSpPr/>
              <p:nvPr/>
            </p:nvGrpSpPr>
            <p:grpSpPr>
              <a:xfrm>
                <a:off x="5158005" y="3875284"/>
                <a:ext cx="31405" cy="27001"/>
                <a:chOff x="5158005" y="3875284"/>
                <a:chExt cx="31405" cy="27001"/>
              </a:xfrm>
            </p:grpSpPr>
            <p:sp>
              <p:nvSpPr>
                <p:cNvPr id="4202" name="Google Shape;4202;p66"/>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6"/>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4" name="Google Shape;4204;p66"/>
              <p:cNvGrpSpPr/>
              <p:nvPr/>
            </p:nvGrpSpPr>
            <p:grpSpPr>
              <a:xfrm>
                <a:off x="5233163" y="3764545"/>
                <a:ext cx="31499" cy="26898"/>
                <a:chOff x="5233163" y="3764545"/>
                <a:chExt cx="31499" cy="26898"/>
              </a:xfrm>
            </p:grpSpPr>
            <p:sp>
              <p:nvSpPr>
                <p:cNvPr id="4205" name="Google Shape;4205;p66"/>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6"/>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7" name="Google Shape;4207;p66"/>
              <p:cNvGrpSpPr/>
              <p:nvPr/>
            </p:nvGrpSpPr>
            <p:grpSpPr>
              <a:xfrm>
                <a:off x="5276168" y="3805545"/>
                <a:ext cx="31499" cy="26906"/>
                <a:chOff x="5276168" y="3805545"/>
                <a:chExt cx="31499" cy="26906"/>
              </a:xfrm>
            </p:grpSpPr>
            <p:sp>
              <p:nvSpPr>
                <p:cNvPr id="4208" name="Google Shape;4208;p66"/>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6"/>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0" name="Google Shape;4210;p66"/>
              <p:cNvGrpSpPr/>
              <p:nvPr/>
            </p:nvGrpSpPr>
            <p:grpSpPr>
              <a:xfrm>
                <a:off x="5294053" y="3851933"/>
                <a:ext cx="31405" cy="26945"/>
                <a:chOff x="5294053" y="3851933"/>
                <a:chExt cx="31405" cy="26945"/>
              </a:xfrm>
            </p:grpSpPr>
            <p:sp>
              <p:nvSpPr>
                <p:cNvPr id="4211" name="Google Shape;4211;p66"/>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6"/>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3" name="Google Shape;4213;p66"/>
              <p:cNvGrpSpPr/>
              <p:nvPr/>
            </p:nvGrpSpPr>
            <p:grpSpPr>
              <a:xfrm>
                <a:off x="5341723" y="3851902"/>
                <a:ext cx="31405" cy="26977"/>
                <a:chOff x="5341723" y="3851902"/>
                <a:chExt cx="31405" cy="26977"/>
              </a:xfrm>
            </p:grpSpPr>
            <p:sp>
              <p:nvSpPr>
                <p:cNvPr id="4214" name="Google Shape;4214;p66"/>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6"/>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6" name="Google Shape;4216;p66"/>
              <p:cNvGrpSpPr/>
              <p:nvPr/>
            </p:nvGrpSpPr>
            <p:grpSpPr>
              <a:xfrm>
                <a:off x="5054871" y="3507855"/>
                <a:ext cx="31405" cy="26993"/>
                <a:chOff x="5054871" y="3507855"/>
                <a:chExt cx="31405" cy="26993"/>
              </a:xfrm>
            </p:grpSpPr>
            <p:sp>
              <p:nvSpPr>
                <p:cNvPr id="4217" name="Google Shape;4217;p66"/>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6"/>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19" name="Google Shape;4219;p66"/>
              <p:cNvGrpSpPr/>
              <p:nvPr/>
            </p:nvGrpSpPr>
            <p:grpSpPr>
              <a:xfrm>
                <a:off x="4876579" y="3675325"/>
                <a:ext cx="31405" cy="26969"/>
                <a:chOff x="4876579" y="3675325"/>
                <a:chExt cx="31405" cy="26969"/>
              </a:xfrm>
            </p:grpSpPr>
            <p:sp>
              <p:nvSpPr>
                <p:cNvPr id="4220" name="Google Shape;4220;p66"/>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6"/>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2" name="Google Shape;4222;p66"/>
              <p:cNvGrpSpPr/>
              <p:nvPr/>
            </p:nvGrpSpPr>
            <p:grpSpPr>
              <a:xfrm>
                <a:off x="4842233" y="3688333"/>
                <a:ext cx="31405" cy="26993"/>
                <a:chOff x="4842233" y="3688333"/>
                <a:chExt cx="31405" cy="26993"/>
              </a:xfrm>
            </p:grpSpPr>
            <p:sp>
              <p:nvSpPr>
                <p:cNvPr id="4223" name="Google Shape;4223;p66"/>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6"/>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5" name="Google Shape;4225;p66"/>
              <p:cNvGrpSpPr/>
              <p:nvPr/>
            </p:nvGrpSpPr>
            <p:grpSpPr>
              <a:xfrm>
                <a:off x="5187876" y="3608032"/>
                <a:ext cx="31405" cy="27001"/>
                <a:chOff x="5187876" y="3608032"/>
                <a:chExt cx="31405" cy="27001"/>
              </a:xfrm>
            </p:grpSpPr>
            <p:sp>
              <p:nvSpPr>
                <p:cNvPr id="4226" name="Google Shape;4226;p66"/>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6"/>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28" name="Google Shape;4228;p66"/>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6"/>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30" name="Google Shape;4230;p66"/>
              <p:cNvGrpSpPr/>
              <p:nvPr/>
            </p:nvGrpSpPr>
            <p:grpSpPr>
              <a:xfrm>
                <a:off x="5269224" y="3304167"/>
                <a:ext cx="40253" cy="34402"/>
                <a:chOff x="5269224" y="3304167"/>
                <a:chExt cx="40253" cy="34402"/>
              </a:xfrm>
            </p:grpSpPr>
            <p:sp>
              <p:nvSpPr>
                <p:cNvPr id="4231" name="Google Shape;4231;p66"/>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6"/>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3" name="Google Shape;4233;p66"/>
              <p:cNvGrpSpPr/>
              <p:nvPr/>
            </p:nvGrpSpPr>
            <p:grpSpPr>
              <a:xfrm>
                <a:off x="5327354" y="3476615"/>
                <a:ext cx="49864" cy="42723"/>
                <a:chOff x="5327354" y="3476615"/>
                <a:chExt cx="49864" cy="42723"/>
              </a:xfrm>
            </p:grpSpPr>
            <p:sp>
              <p:nvSpPr>
                <p:cNvPr id="4234" name="Google Shape;4234;p66"/>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6"/>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36" name="Google Shape;4236;p66"/>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6"/>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38" name="Google Shape;4238;p66"/>
              <p:cNvGrpSpPr/>
              <p:nvPr/>
            </p:nvGrpSpPr>
            <p:grpSpPr>
              <a:xfrm>
                <a:off x="5341723" y="3775957"/>
                <a:ext cx="31405" cy="26898"/>
                <a:chOff x="5341723" y="3775957"/>
                <a:chExt cx="31405" cy="26898"/>
              </a:xfrm>
            </p:grpSpPr>
            <p:sp>
              <p:nvSpPr>
                <p:cNvPr id="4239" name="Google Shape;4239;p66"/>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6"/>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1" name="Google Shape;4241;p66"/>
              <p:cNvGrpSpPr/>
              <p:nvPr/>
            </p:nvGrpSpPr>
            <p:grpSpPr>
              <a:xfrm>
                <a:off x="5439053" y="3699274"/>
                <a:ext cx="31405" cy="26898"/>
                <a:chOff x="5439053" y="3699274"/>
                <a:chExt cx="31405" cy="26898"/>
              </a:xfrm>
            </p:grpSpPr>
            <p:sp>
              <p:nvSpPr>
                <p:cNvPr id="4242" name="Google Shape;4242;p66"/>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6"/>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4" name="Google Shape;4244;p66"/>
              <p:cNvGrpSpPr/>
              <p:nvPr/>
            </p:nvGrpSpPr>
            <p:grpSpPr>
              <a:xfrm>
                <a:off x="5412414" y="3622307"/>
                <a:ext cx="31499" cy="26993"/>
                <a:chOff x="5412414" y="3622307"/>
                <a:chExt cx="31499" cy="26993"/>
              </a:xfrm>
            </p:grpSpPr>
            <p:sp>
              <p:nvSpPr>
                <p:cNvPr id="4245" name="Google Shape;4245;p66"/>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6"/>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7" name="Google Shape;4247;p66"/>
              <p:cNvGrpSpPr/>
              <p:nvPr/>
            </p:nvGrpSpPr>
            <p:grpSpPr>
              <a:xfrm>
                <a:off x="5476254" y="3473949"/>
                <a:ext cx="26835" cy="26930"/>
                <a:chOff x="5476254" y="3473949"/>
                <a:chExt cx="26835" cy="26930"/>
              </a:xfrm>
            </p:grpSpPr>
            <p:sp>
              <p:nvSpPr>
                <p:cNvPr id="4248" name="Google Shape;4248;p66"/>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6"/>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0" name="Google Shape;4250;p66"/>
              <p:cNvGrpSpPr/>
              <p:nvPr/>
            </p:nvGrpSpPr>
            <p:grpSpPr>
              <a:xfrm>
                <a:off x="5564547" y="3481594"/>
                <a:ext cx="31397" cy="26898"/>
                <a:chOff x="5564547" y="3481594"/>
                <a:chExt cx="31397" cy="26898"/>
              </a:xfrm>
            </p:grpSpPr>
            <p:sp>
              <p:nvSpPr>
                <p:cNvPr id="4251" name="Google Shape;4251;p66"/>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6"/>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3" name="Google Shape;4253;p66"/>
              <p:cNvGrpSpPr/>
              <p:nvPr/>
            </p:nvGrpSpPr>
            <p:grpSpPr>
              <a:xfrm>
                <a:off x="5534101" y="3470174"/>
                <a:ext cx="31397" cy="26906"/>
                <a:chOff x="5534101" y="3470174"/>
                <a:chExt cx="31397" cy="26906"/>
              </a:xfrm>
            </p:grpSpPr>
            <p:sp>
              <p:nvSpPr>
                <p:cNvPr id="4254" name="Google Shape;4254;p66"/>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6"/>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6" name="Google Shape;4256;p66"/>
              <p:cNvGrpSpPr/>
              <p:nvPr/>
            </p:nvGrpSpPr>
            <p:grpSpPr>
              <a:xfrm>
                <a:off x="5610879" y="3314486"/>
                <a:ext cx="31499" cy="26938"/>
                <a:chOff x="5610879" y="3314486"/>
                <a:chExt cx="31499" cy="26938"/>
              </a:xfrm>
            </p:grpSpPr>
            <p:sp>
              <p:nvSpPr>
                <p:cNvPr id="4257" name="Google Shape;4257;p66"/>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6"/>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9" name="Google Shape;4259;p66"/>
              <p:cNvGrpSpPr/>
              <p:nvPr/>
            </p:nvGrpSpPr>
            <p:grpSpPr>
              <a:xfrm>
                <a:off x="4834525" y="3501382"/>
                <a:ext cx="31499" cy="26898"/>
                <a:chOff x="4834525" y="3501382"/>
                <a:chExt cx="31499" cy="26898"/>
              </a:xfrm>
            </p:grpSpPr>
            <p:sp>
              <p:nvSpPr>
                <p:cNvPr id="4260" name="Google Shape;4260;p66"/>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6"/>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2" name="Google Shape;4262;p66"/>
              <p:cNvGrpSpPr/>
              <p:nvPr/>
            </p:nvGrpSpPr>
            <p:grpSpPr>
              <a:xfrm>
                <a:off x="4898460" y="3580158"/>
                <a:ext cx="31405" cy="26898"/>
                <a:chOff x="4898460" y="3580158"/>
                <a:chExt cx="31405" cy="26898"/>
              </a:xfrm>
            </p:grpSpPr>
            <p:sp>
              <p:nvSpPr>
                <p:cNvPr id="4263" name="Google Shape;4263;p66"/>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6"/>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5" name="Google Shape;4265;p66"/>
              <p:cNvGrpSpPr/>
              <p:nvPr/>
            </p:nvGrpSpPr>
            <p:grpSpPr>
              <a:xfrm>
                <a:off x="4882667" y="3608032"/>
                <a:ext cx="31499" cy="27001"/>
                <a:chOff x="4882667" y="3608032"/>
                <a:chExt cx="31499" cy="27001"/>
              </a:xfrm>
            </p:grpSpPr>
            <p:sp>
              <p:nvSpPr>
                <p:cNvPr id="4266" name="Google Shape;4266;p66"/>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6"/>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68" name="Google Shape;4268;p66"/>
              <p:cNvGrpSpPr/>
              <p:nvPr/>
            </p:nvGrpSpPr>
            <p:grpSpPr>
              <a:xfrm>
                <a:off x="4843373" y="3631407"/>
                <a:ext cx="16273" cy="16186"/>
                <a:chOff x="4843373" y="3631407"/>
                <a:chExt cx="16273" cy="16186"/>
              </a:xfrm>
            </p:grpSpPr>
            <p:sp>
              <p:nvSpPr>
                <p:cNvPr id="4269" name="Google Shape;4269;p66"/>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6"/>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1" name="Google Shape;4271;p66"/>
              <p:cNvGrpSpPr/>
              <p:nvPr/>
            </p:nvGrpSpPr>
            <p:grpSpPr>
              <a:xfrm>
                <a:off x="4727773" y="3591578"/>
                <a:ext cx="31499" cy="26898"/>
                <a:chOff x="4727773" y="3591578"/>
                <a:chExt cx="31499" cy="26898"/>
              </a:xfrm>
            </p:grpSpPr>
            <p:sp>
              <p:nvSpPr>
                <p:cNvPr id="4272" name="Google Shape;4272;p66"/>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6"/>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74" name="Google Shape;4274;p66"/>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6"/>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76" name="Google Shape;4276;p66"/>
              <p:cNvGrpSpPr/>
              <p:nvPr/>
            </p:nvGrpSpPr>
            <p:grpSpPr>
              <a:xfrm>
                <a:off x="4609421" y="3577398"/>
                <a:ext cx="31499" cy="27001"/>
                <a:chOff x="4609421" y="3577398"/>
                <a:chExt cx="31499" cy="27001"/>
              </a:xfrm>
            </p:grpSpPr>
            <p:sp>
              <p:nvSpPr>
                <p:cNvPr id="4277" name="Google Shape;4277;p66"/>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6"/>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9" name="Google Shape;4279;p66"/>
              <p:cNvGrpSpPr/>
              <p:nvPr/>
            </p:nvGrpSpPr>
            <p:grpSpPr>
              <a:xfrm>
                <a:off x="4649289" y="3577398"/>
                <a:ext cx="31499" cy="27001"/>
                <a:chOff x="4649289" y="3577398"/>
                <a:chExt cx="31499" cy="27001"/>
              </a:xfrm>
            </p:grpSpPr>
            <p:sp>
              <p:nvSpPr>
                <p:cNvPr id="4280" name="Google Shape;4280;p66"/>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6"/>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2" name="Google Shape;4282;p66"/>
              <p:cNvGrpSpPr/>
              <p:nvPr/>
            </p:nvGrpSpPr>
            <p:grpSpPr>
              <a:xfrm>
                <a:off x="4605614" y="3639523"/>
                <a:ext cx="31499" cy="26906"/>
                <a:chOff x="4605614" y="3639523"/>
                <a:chExt cx="31499" cy="26906"/>
              </a:xfrm>
            </p:grpSpPr>
            <p:sp>
              <p:nvSpPr>
                <p:cNvPr id="4283" name="Google Shape;4283;p66"/>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6"/>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5" name="Google Shape;4285;p66"/>
              <p:cNvGrpSpPr/>
              <p:nvPr/>
            </p:nvGrpSpPr>
            <p:grpSpPr>
              <a:xfrm>
                <a:off x="4785149" y="3618846"/>
                <a:ext cx="26930" cy="26843"/>
                <a:chOff x="4785149" y="3618846"/>
                <a:chExt cx="26930" cy="26843"/>
              </a:xfrm>
            </p:grpSpPr>
            <p:sp>
              <p:nvSpPr>
                <p:cNvPr id="4286" name="Google Shape;4286;p66"/>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6"/>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8" name="Google Shape;4288;p66"/>
              <p:cNvGrpSpPr/>
              <p:nvPr/>
            </p:nvGrpSpPr>
            <p:grpSpPr>
              <a:xfrm>
                <a:off x="4810167" y="3601567"/>
                <a:ext cx="31405" cy="26898"/>
                <a:chOff x="4810167" y="3601567"/>
                <a:chExt cx="31405" cy="26898"/>
              </a:xfrm>
            </p:grpSpPr>
            <p:sp>
              <p:nvSpPr>
                <p:cNvPr id="4289" name="Google Shape;4289;p66"/>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6"/>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1" name="Google Shape;4291;p66"/>
              <p:cNvGrpSpPr/>
              <p:nvPr/>
            </p:nvGrpSpPr>
            <p:grpSpPr>
              <a:xfrm>
                <a:off x="4831002" y="3373230"/>
                <a:ext cx="31405" cy="26898"/>
                <a:chOff x="4831002" y="3373230"/>
                <a:chExt cx="31405" cy="26898"/>
              </a:xfrm>
            </p:grpSpPr>
            <p:sp>
              <p:nvSpPr>
                <p:cNvPr id="4292" name="Google Shape;4292;p66"/>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6"/>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4" name="Google Shape;4294;p66"/>
              <p:cNvGrpSpPr/>
              <p:nvPr/>
            </p:nvGrpSpPr>
            <p:grpSpPr>
              <a:xfrm>
                <a:off x="4719311" y="3355054"/>
                <a:ext cx="31499" cy="27001"/>
                <a:chOff x="4719311" y="3355054"/>
                <a:chExt cx="31499" cy="27001"/>
              </a:xfrm>
            </p:grpSpPr>
            <p:sp>
              <p:nvSpPr>
                <p:cNvPr id="4295" name="Google Shape;4295;p66"/>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6"/>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7" name="Google Shape;4297;p66"/>
              <p:cNvGrpSpPr/>
              <p:nvPr/>
            </p:nvGrpSpPr>
            <p:grpSpPr>
              <a:xfrm>
                <a:off x="4798755" y="3450260"/>
                <a:ext cx="26930" cy="26930"/>
                <a:chOff x="4798755" y="3450260"/>
                <a:chExt cx="26930" cy="26930"/>
              </a:xfrm>
            </p:grpSpPr>
            <p:sp>
              <p:nvSpPr>
                <p:cNvPr id="4298" name="Google Shape;4298;p66"/>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6"/>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0" name="Google Shape;4300;p66"/>
              <p:cNvGrpSpPr/>
              <p:nvPr/>
            </p:nvGrpSpPr>
            <p:grpSpPr>
              <a:xfrm>
                <a:off x="4645576" y="3467555"/>
                <a:ext cx="31405" cy="26953"/>
                <a:chOff x="4645576" y="3467555"/>
                <a:chExt cx="31405" cy="26953"/>
              </a:xfrm>
            </p:grpSpPr>
            <p:sp>
              <p:nvSpPr>
                <p:cNvPr id="4301" name="Google Shape;4301;p66"/>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6"/>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3" name="Google Shape;4303;p66"/>
              <p:cNvGrpSpPr/>
              <p:nvPr/>
            </p:nvGrpSpPr>
            <p:grpSpPr>
              <a:xfrm>
                <a:off x="4687631" y="3583965"/>
                <a:ext cx="31499" cy="26898"/>
                <a:chOff x="4687631" y="3583965"/>
                <a:chExt cx="31499" cy="26898"/>
              </a:xfrm>
            </p:grpSpPr>
            <p:sp>
              <p:nvSpPr>
                <p:cNvPr id="4304" name="Google Shape;4304;p66"/>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6"/>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6" name="Google Shape;4306;p66"/>
              <p:cNvGrpSpPr/>
              <p:nvPr/>
            </p:nvGrpSpPr>
            <p:grpSpPr>
              <a:xfrm>
                <a:off x="4719311" y="3471314"/>
                <a:ext cx="31499" cy="27001"/>
                <a:chOff x="4719311" y="3471314"/>
                <a:chExt cx="31499" cy="27001"/>
              </a:xfrm>
            </p:grpSpPr>
            <p:sp>
              <p:nvSpPr>
                <p:cNvPr id="4307" name="Google Shape;4307;p66"/>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6"/>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09" name="Google Shape;4309;p66"/>
              <p:cNvGrpSpPr/>
              <p:nvPr/>
            </p:nvGrpSpPr>
            <p:grpSpPr>
              <a:xfrm>
                <a:off x="4719311" y="3434404"/>
                <a:ext cx="31499" cy="26898"/>
                <a:chOff x="4719311" y="3434404"/>
                <a:chExt cx="31499" cy="26898"/>
              </a:xfrm>
            </p:grpSpPr>
            <p:sp>
              <p:nvSpPr>
                <p:cNvPr id="4310" name="Google Shape;4310;p66"/>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6"/>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2" name="Google Shape;4312;p66"/>
              <p:cNvGrpSpPr/>
              <p:nvPr/>
            </p:nvGrpSpPr>
            <p:grpSpPr>
              <a:xfrm>
                <a:off x="4768876" y="3401772"/>
                <a:ext cx="31499" cy="26898"/>
                <a:chOff x="4768876" y="3401772"/>
                <a:chExt cx="31499" cy="26898"/>
              </a:xfrm>
            </p:grpSpPr>
            <p:sp>
              <p:nvSpPr>
                <p:cNvPr id="4313" name="Google Shape;4313;p66"/>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6"/>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5" name="Google Shape;4315;p66"/>
              <p:cNvGrpSpPr/>
              <p:nvPr/>
            </p:nvGrpSpPr>
            <p:grpSpPr>
              <a:xfrm>
                <a:off x="4762214" y="3471377"/>
                <a:ext cx="26938" cy="26938"/>
                <a:chOff x="4762214" y="3471377"/>
                <a:chExt cx="26938" cy="26938"/>
              </a:xfrm>
            </p:grpSpPr>
            <p:sp>
              <p:nvSpPr>
                <p:cNvPr id="4316" name="Google Shape;4316;p66"/>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6"/>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8" name="Google Shape;4318;p66"/>
              <p:cNvGrpSpPr/>
              <p:nvPr/>
            </p:nvGrpSpPr>
            <p:grpSpPr>
              <a:xfrm>
                <a:off x="4790473" y="3344782"/>
                <a:ext cx="31405" cy="26898"/>
                <a:chOff x="4790473" y="3344782"/>
                <a:chExt cx="31405" cy="26898"/>
              </a:xfrm>
            </p:grpSpPr>
            <p:sp>
              <p:nvSpPr>
                <p:cNvPr id="4319" name="Google Shape;4319;p66"/>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6"/>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1" name="Google Shape;4321;p66"/>
              <p:cNvGrpSpPr/>
              <p:nvPr/>
            </p:nvGrpSpPr>
            <p:grpSpPr>
              <a:xfrm>
                <a:off x="4823774" y="3950733"/>
                <a:ext cx="37398" cy="32034"/>
                <a:chOff x="4823774" y="3950733"/>
                <a:chExt cx="37398" cy="32034"/>
              </a:xfrm>
            </p:grpSpPr>
            <p:sp>
              <p:nvSpPr>
                <p:cNvPr id="4322" name="Google Shape;4322;p66"/>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6"/>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4" name="Google Shape;4324;p66"/>
              <p:cNvGrpSpPr/>
              <p:nvPr/>
            </p:nvGrpSpPr>
            <p:grpSpPr>
              <a:xfrm>
                <a:off x="4823396" y="4110566"/>
                <a:ext cx="31405" cy="26906"/>
                <a:chOff x="4823396" y="4110566"/>
                <a:chExt cx="31405" cy="26906"/>
              </a:xfrm>
            </p:grpSpPr>
            <p:sp>
              <p:nvSpPr>
                <p:cNvPr id="4325" name="Google Shape;4325;p66"/>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6"/>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7" name="Google Shape;4327;p66"/>
              <p:cNvGrpSpPr/>
              <p:nvPr/>
            </p:nvGrpSpPr>
            <p:grpSpPr>
              <a:xfrm>
                <a:off x="4838332" y="3821150"/>
                <a:ext cx="31499" cy="26898"/>
                <a:chOff x="4838332" y="3821150"/>
                <a:chExt cx="31499" cy="26898"/>
              </a:xfrm>
            </p:grpSpPr>
            <p:sp>
              <p:nvSpPr>
                <p:cNvPr id="4328" name="Google Shape;4328;p66"/>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6"/>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0" name="Google Shape;4330;p66"/>
              <p:cNvGrpSpPr/>
              <p:nvPr/>
            </p:nvGrpSpPr>
            <p:grpSpPr>
              <a:xfrm>
                <a:off x="4661275" y="3815007"/>
                <a:ext cx="36824" cy="31523"/>
                <a:chOff x="4661275" y="3815007"/>
                <a:chExt cx="36824" cy="31523"/>
              </a:xfrm>
            </p:grpSpPr>
            <p:sp>
              <p:nvSpPr>
                <p:cNvPr id="4331" name="Google Shape;4331;p66"/>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6"/>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3" name="Google Shape;4333;p66"/>
              <p:cNvGrpSpPr/>
              <p:nvPr/>
            </p:nvGrpSpPr>
            <p:grpSpPr>
              <a:xfrm>
                <a:off x="4558998" y="3851037"/>
                <a:ext cx="33591" cy="28699"/>
                <a:chOff x="4558998" y="3851037"/>
                <a:chExt cx="33591" cy="28699"/>
              </a:xfrm>
            </p:grpSpPr>
            <p:sp>
              <p:nvSpPr>
                <p:cNvPr id="4334" name="Google Shape;4334;p66"/>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6"/>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6" name="Google Shape;4336;p66"/>
              <p:cNvGrpSpPr/>
              <p:nvPr/>
            </p:nvGrpSpPr>
            <p:grpSpPr>
              <a:xfrm>
                <a:off x="4696762" y="3638587"/>
                <a:ext cx="33591" cy="28794"/>
                <a:chOff x="4696762" y="3638587"/>
                <a:chExt cx="33591" cy="28794"/>
              </a:xfrm>
            </p:grpSpPr>
            <p:sp>
              <p:nvSpPr>
                <p:cNvPr id="4337" name="Google Shape;4337;p66"/>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6"/>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9" name="Google Shape;4339;p66"/>
              <p:cNvGrpSpPr/>
              <p:nvPr/>
            </p:nvGrpSpPr>
            <p:grpSpPr>
              <a:xfrm>
                <a:off x="4929479" y="3939140"/>
                <a:ext cx="33497" cy="28692"/>
                <a:chOff x="4929479" y="3939140"/>
                <a:chExt cx="33497" cy="28692"/>
              </a:xfrm>
            </p:grpSpPr>
            <p:sp>
              <p:nvSpPr>
                <p:cNvPr id="4340" name="Google Shape;4340;p66"/>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6"/>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2" name="Google Shape;4342;p66"/>
              <p:cNvGrpSpPr/>
              <p:nvPr/>
            </p:nvGrpSpPr>
            <p:grpSpPr>
              <a:xfrm>
                <a:off x="4907119" y="3986039"/>
                <a:ext cx="33497" cy="28699"/>
                <a:chOff x="4907119" y="3986039"/>
                <a:chExt cx="33497" cy="28699"/>
              </a:xfrm>
            </p:grpSpPr>
            <p:sp>
              <p:nvSpPr>
                <p:cNvPr id="4343" name="Google Shape;4343;p66"/>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6"/>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5" name="Google Shape;4345;p66"/>
              <p:cNvGrpSpPr/>
              <p:nvPr/>
            </p:nvGrpSpPr>
            <p:grpSpPr>
              <a:xfrm>
                <a:off x="4911783" y="4048102"/>
                <a:ext cx="33591" cy="28762"/>
                <a:chOff x="4911783" y="4048102"/>
                <a:chExt cx="33591" cy="28762"/>
              </a:xfrm>
            </p:grpSpPr>
            <p:sp>
              <p:nvSpPr>
                <p:cNvPr id="4346" name="Google Shape;4346;p66"/>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6"/>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48" name="Google Shape;4348;p66"/>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6"/>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50" name="Google Shape;4350;p66"/>
              <p:cNvGrpSpPr/>
              <p:nvPr/>
            </p:nvGrpSpPr>
            <p:grpSpPr>
              <a:xfrm>
                <a:off x="4762623" y="3837847"/>
                <a:ext cx="42416" cy="36273"/>
                <a:chOff x="4762623" y="3837847"/>
                <a:chExt cx="42416" cy="36273"/>
              </a:xfrm>
            </p:grpSpPr>
            <p:sp>
              <p:nvSpPr>
                <p:cNvPr id="4351" name="Google Shape;4351;p66"/>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6"/>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3" name="Google Shape;4353;p66"/>
              <p:cNvGrpSpPr/>
              <p:nvPr/>
            </p:nvGrpSpPr>
            <p:grpSpPr>
              <a:xfrm>
                <a:off x="4746044" y="4104966"/>
                <a:ext cx="33497" cy="28699"/>
                <a:chOff x="4746044" y="4104966"/>
                <a:chExt cx="33497" cy="28699"/>
              </a:xfrm>
            </p:grpSpPr>
            <p:sp>
              <p:nvSpPr>
                <p:cNvPr id="4354" name="Google Shape;4354;p66"/>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6"/>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56" name="Google Shape;4356;p66"/>
              <p:cNvGrpSpPr/>
              <p:nvPr/>
            </p:nvGrpSpPr>
            <p:grpSpPr>
              <a:xfrm>
                <a:off x="4859646" y="4162554"/>
                <a:ext cx="33591" cy="28762"/>
                <a:chOff x="4859646" y="4162554"/>
                <a:chExt cx="33591" cy="28762"/>
              </a:xfrm>
            </p:grpSpPr>
            <p:sp>
              <p:nvSpPr>
                <p:cNvPr id="4357" name="Google Shape;4357;p66"/>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6"/>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59" name="Google Shape;4359;p66"/>
            <p:cNvGrpSpPr/>
            <p:nvPr/>
          </p:nvGrpSpPr>
          <p:grpSpPr>
            <a:xfrm>
              <a:off x="3597785" y="3274438"/>
              <a:ext cx="855610" cy="1122100"/>
              <a:chOff x="3597785" y="3274438"/>
              <a:chExt cx="855610" cy="1122100"/>
            </a:xfrm>
          </p:grpSpPr>
          <p:grpSp>
            <p:nvGrpSpPr>
              <p:cNvPr id="4360" name="Google Shape;4360;p66"/>
              <p:cNvGrpSpPr/>
              <p:nvPr/>
            </p:nvGrpSpPr>
            <p:grpSpPr>
              <a:xfrm>
                <a:off x="3617857" y="3284717"/>
                <a:ext cx="826785" cy="1099165"/>
                <a:chOff x="3617857" y="3284717"/>
                <a:chExt cx="826785" cy="1099165"/>
              </a:xfrm>
            </p:grpSpPr>
            <p:sp>
              <p:nvSpPr>
                <p:cNvPr id="4361" name="Google Shape;4361;p66"/>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6"/>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6"/>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6"/>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6"/>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6"/>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6"/>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6"/>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6"/>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6"/>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6"/>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6"/>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6"/>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6"/>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6"/>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6"/>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6"/>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6"/>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6"/>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6"/>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6"/>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6"/>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6"/>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6"/>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6"/>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6"/>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6"/>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6"/>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6"/>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6"/>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6"/>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6"/>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6"/>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6"/>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6"/>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6"/>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6"/>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6"/>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6"/>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6"/>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6"/>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6"/>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6"/>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6"/>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6"/>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6"/>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6"/>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6"/>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6"/>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6"/>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6"/>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6"/>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6"/>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6"/>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6"/>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6"/>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7" name="Google Shape;4417;p66"/>
              <p:cNvGrpSpPr/>
              <p:nvPr/>
            </p:nvGrpSpPr>
            <p:grpSpPr>
              <a:xfrm>
                <a:off x="4180904" y="4251758"/>
                <a:ext cx="37783" cy="32420"/>
                <a:chOff x="4180904" y="4251758"/>
                <a:chExt cx="37783" cy="32420"/>
              </a:xfrm>
            </p:grpSpPr>
            <p:sp>
              <p:nvSpPr>
                <p:cNvPr id="4418" name="Google Shape;4418;p66"/>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6"/>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0" name="Google Shape;4420;p66"/>
              <p:cNvGrpSpPr/>
              <p:nvPr/>
            </p:nvGrpSpPr>
            <p:grpSpPr>
              <a:xfrm>
                <a:off x="4201644" y="4081324"/>
                <a:ext cx="37783" cy="32364"/>
                <a:chOff x="4201644" y="4081324"/>
                <a:chExt cx="37783" cy="32364"/>
              </a:xfrm>
            </p:grpSpPr>
            <p:sp>
              <p:nvSpPr>
                <p:cNvPr id="4421" name="Google Shape;4421;p66"/>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6"/>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3" name="Google Shape;4423;p66"/>
              <p:cNvGrpSpPr/>
              <p:nvPr/>
            </p:nvGrpSpPr>
            <p:grpSpPr>
              <a:xfrm>
                <a:off x="4284416" y="3887428"/>
                <a:ext cx="37783" cy="32451"/>
                <a:chOff x="4284416" y="3887428"/>
                <a:chExt cx="37783" cy="32451"/>
              </a:xfrm>
            </p:grpSpPr>
            <p:sp>
              <p:nvSpPr>
                <p:cNvPr id="4424" name="Google Shape;4424;p66"/>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6"/>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6" name="Google Shape;4426;p66"/>
              <p:cNvGrpSpPr/>
              <p:nvPr/>
            </p:nvGrpSpPr>
            <p:grpSpPr>
              <a:xfrm>
                <a:off x="4223721" y="3860404"/>
                <a:ext cx="37870" cy="32364"/>
                <a:chOff x="4223721" y="3860404"/>
                <a:chExt cx="37870" cy="32364"/>
              </a:xfrm>
            </p:grpSpPr>
            <p:sp>
              <p:nvSpPr>
                <p:cNvPr id="4427" name="Google Shape;4427;p66"/>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6"/>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9" name="Google Shape;4429;p66"/>
              <p:cNvGrpSpPr/>
              <p:nvPr/>
            </p:nvGrpSpPr>
            <p:grpSpPr>
              <a:xfrm>
                <a:off x="4104889" y="3699242"/>
                <a:ext cx="37776" cy="32357"/>
                <a:chOff x="4104889" y="3699242"/>
                <a:chExt cx="37776" cy="32357"/>
              </a:xfrm>
            </p:grpSpPr>
            <p:sp>
              <p:nvSpPr>
                <p:cNvPr id="4430" name="Google Shape;4430;p66"/>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6"/>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2" name="Google Shape;4432;p66"/>
              <p:cNvGrpSpPr/>
              <p:nvPr/>
            </p:nvGrpSpPr>
            <p:grpSpPr>
              <a:xfrm>
                <a:off x="4143608" y="3475121"/>
                <a:ext cx="37878" cy="32420"/>
                <a:chOff x="4143608" y="3475121"/>
                <a:chExt cx="37878" cy="32420"/>
              </a:xfrm>
            </p:grpSpPr>
            <p:sp>
              <p:nvSpPr>
                <p:cNvPr id="4433" name="Google Shape;4433;p66"/>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6"/>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5" name="Google Shape;4435;p66"/>
              <p:cNvGrpSpPr/>
              <p:nvPr/>
            </p:nvGrpSpPr>
            <p:grpSpPr>
              <a:xfrm>
                <a:off x="4217248" y="3570893"/>
                <a:ext cx="37776" cy="32364"/>
                <a:chOff x="4217248" y="3570893"/>
                <a:chExt cx="37776" cy="32364"/>
              </a:xfrm>
            </p:grpSpPr>
            <p:sp>
              <p:nvSpPr>
                <p:cNvPr id="4436" name="Google Shape;4436;p66"/>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6"/>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8" name="Google Shape;4438;p66"/>
              <p:cNvGrpSpPr/>
              <p:nvPr/>
            </p:nvGrpSpPr>
            <p:grpSpPr>
              <a:xfrm>
                <a:off x="4255307" y="3431612"/>
                <a:ext cx="37776" cy="32451"/>
                <a:chOff x="4255307" y="3431612"/>
                <a:chExt cx="37776" cy="32451"/>
              </a:xfrm>
            </p:grpSpPr>
            <p:sp>
              <p:nvSpPr>
                <p:cNvPr id="4439" name="Google Shape;4439;p66"/>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6"/>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1" name="Google Shape;4441;p66"/>
              <p:cNvGrpSpPr/>
              <p:nvPr/>
            </p:nvGrpSpPr>
            <p:grpSpPr>
              <a:xfrm>
                <a:off x="3853052" y="3577398"/>
                <a:ext cx="37776" cy="32420"/>
                <a:chOff x="3853052" y="3577398"/>
                <a:chExt cx="37776" cy="32420"/>
              </a:xfrm>
            </p:grpSpPr>
            <p:sp>
              <p:nvSpPr>
                <p:cNvPr id="4442" name="Google Shape;4442;p66"/>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6"/>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4" name="Google Shape;4444;p66"/>
              <p:cNvGrpSpPr/>
              <p:nvPr/>
            </p:nvGrpSpPr>
            <p:grpSpPr>
              <a:xfrm>
                <a:off x="4039908" y="3412107"/>
                <a:ext cx="37776" cy="32357"/>
                <a:chOff x="4039908" y="3412107"/>
                <a:chExt cx="37776" cy="32357"/>
              </a:xfrm>
            </p:grpSpPr>
            <p:sp>
              <p:nvSpPr>
                <p:cNvPr id="4445" name="Google Shape;4445;p66"/>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6"/>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7" name="Google Shape;4447;p66"/>
              <p:cNvGrpSpPr/>
              <p:nvPr/>
            </p:nvGrpSpPr>
            <p:grpSpPr>
              <a:xfrm>
                <a:off x="4017360" y="3342061"/>
                <a:ext cx="37870" cy="32380"/>
                <a:chOff x="4017360" y="3342061"/>
                <a:chExt cx="37870" cy="32380"/>
              </a:xfrm>
            </p:grpSpPr>
            <p:sp>
              <p:nvSpPr>
                <p:cNvPr id="4448" name="Google Shape;4448;p66"/>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6"/>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50" name="Google Shape;4450;p66"/>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6"/>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52" name="Google Shape;4452;p66"/>
              <p:cNvGrpSpPr/>
              <p:nvPr/>
            </p:nvGrpSpPr>
            <p:grpSpPr>
              <a:xfrm>
                <a:off x="3750870" y="3418650"/>
                <a:ext cx="37776" cy="32380"/>
                <a:chOff x="3750870" y="3418650"/>
                <a:chExt cx="37776" cy="32380"/>
              </a:xfrm>
            </p:grpSpPr>
            <p:sp>
              <p:nvSpPr>
                <p:cNvPr id="4453" name="Google Shape;4453;p66"/>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6"/>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5" name="Google Shape;4455;p66"/>
              <p:cNvGrpSpPr/>
              <p:nvPr/>
            </p:nvGrpSpPr>
            <p:grpSpPr>
              <a:xfrm>
                <a:off x="3632509" y="3274438"/>
                <a:ext cx="37783" cy="32357"/>
                <a:chOff x="3632509" y="3274438"/>
                <a:chExt cx="37783" cy="32357"/>
              </a:xfrm>
            </p:grpSpPr>
            <p:sp>
              <p:nvSpPr>
                <p:cNvPr id="4456" name="Google Shape;4456;p66"/>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6"/>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8" name="Google Shape;4458;p66"/>
              <p:cNvGrpSpPr/>
              <p:nvPr/>
            </p:nvGrpSpPr>
            <p:grpSpPr>
              <a:xfrm>
                <a:off x="3906424" y="3297561"/>
                <a:ext cx="37776" cy="32451"/>
                <a:chOff x="3906424" y="3297561"/>
                <a:chExt cx="37776" cy="32451"/>
              </a:xfrm>
            </p:grpSpPr>
            <p:sp>
              <p:nvSpPr>
                <p:cNvPr id="4459" name="Google Shape;4459;p66"/>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6"/>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1" name="Google Shape;4461;p66"/>
              <p:cNvGrpSpPr/>
              <p:nvPr/>
            </p:nvGrpSpPr>
            <p:grpSpPr>
              <a:xfrm>
                <a:off x="3866084" y="3412107"/>
                <a:ext cx="37776" cy="32357"/>
                <a:chOff x="3866084" y="3412107"/>
                <a:chExt cx="37776" cy="32357"/>
              </a:xfrm>
            </p:grpSpPr>
            <p:sp>
              <p:nvSpPr>
                <p:cNvPr id="4462" name="Google Shape;4462;p66"/>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6"/>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4" name="Google Shape;4464;p66"/>
              <p:cNvGrpSpPr/>
              <p:nvPr/>
            </p:nvGrpSpPr>
            <p:grpSpPr>
              <a:xfrm>
                <a:off x="4023919" y="3766409"/>
                <a:ext cx="37783" cy="32357"/>
                <a:chOff x="4023919" y="3766409"/>
                <a:chExt cx="37783" cy="32357"/>
              </a:xfrm>
            </p:grpSpPr>
            <p:sp>
              <p:nvSpPr>
                <p:cNvPr id="4465" name="Google Shape;4465;p66"/>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6"/>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7" name="Google Shape;4467;p66"/>
              <p:cNvGrpSpPr/>
              <p:nvPr/>
            </p:nvGrpSpPr>
            <p:grpSpPr>
              <a:xfrm>
                <a:off x="3973882" y="3779449"/>
                <a:ext cx="37776" cy="32357"/>
                <a:chOff x="3973882" y="3779449"/>
                <a:chExt cx="37776" cy="32357"/>
              </a:xfrm>
            </p:grpSpPr>
            <p:sp>
              <p:nvSpPr>
                <p:cNvPr id="4468" name="Google Shape;4468;p66"/>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6"/>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0" name="Google Shape;4470;p66"/>
              <p:cNvGrpSpPr/>
              <p:nvPr/>
            </p:nvGrpSpPr>
            <p:grpSpPr>
              <a:xfrm>
                <a:off x="4073398" y="3838028"/>
                <a:ext cx="37776" cy="32380"/>
                <a:chOff x="4073398" y="3838028"/>
                <a:chExt cx="37776" cy="32380"/>
              </a:xfrm>
            </p:grpSpPr>
            <p:sp>
              <p:nvSpPr>
                <p:cNvPr id="4471" name="Google Shape;4471;p66"/>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6"/>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3" name="Google Shape;4473;p66"/>
              <p:cNvGrpSpPr/>
              <p:nvPr/>
            </p:nvGrpSpPr>
            <p:grpSpPr>
              <a:xfrm>
                <a:off x="4342672" y="4144496"/>
                <a:ext cx="37752" cy="32364"/>
                <a:chOff x="4342672" y="4144496"/>
                <a:chExt cx="37752" cy="32364"/>
              </a:xfrm>
            </p:grpSpPr>
            <p:sp>
              <p:nvSpPr>
                <p:cNvPr id="4474" name="Google Shape;4474;p66"/>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6"/>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6" name="Google Shape;4476;p66"/>
              <p:cNvGrpSpPr/>
              <p:nvPr/>
            </p:nvGrpSpPr>
            <p:grpSpPr>
              <a:xfrm>
                <a:off x="4406386" y="4056872"/>
                <a:ext cx="37783" cy="32364"/>
                <a:chOff x="4406386" y="4056872"/>
                <a:chExt cx="37783" cy="32364"/>
              </a:xfrm>
            </p:grpSpPr>
            <p:sp>
              <p:nvSpPr>
                <p:cNvPr id="4477" name="Google Shape;4477;p66"/>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6"/>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9" name="Google Shape;4479;p66"/>
              <p:cNvGrpSpPr/>
              <p:nvPr/>
            </p:nvGrpSpPr>
            <p:grpSpPr>
              <a:xfrm>
                <a:off x="4284416" y="4245254"/>
                <a:ext cx="37783" cy="32357"/>
                <a:chOff x="4284416" y="4245254"/>
                <a:chExt cx="37783" cy="32357"/>
              </a:xfrm>
            </p:grpSpPr>
            <p:sp>
              <p:nvSpPr>
                <p:cNvPr id="4480" name="Google Shape;4480;p66"/>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6"/>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2" name="Google Shape;4482;p66"/>
              <p:cNvGrpSpPr/>
              <p:nvPr/>
            </p:nvGrpSpPr>
            <p:grpSpPr>
              <a:xfrm>
                <a:off x="4219057" y="4331258"/>
                <a:ext cx="37776" cy="32364"/>
                <a:chOff x="4219057" y="4331258"/>
                <a:chExt cx="37776" cy="32364"/>
              </a:xfrm>
            </p:grpSpPr>
            <p:sp>
              <p:nvSpPr>
                <p:cNvPr id="4483" name="Google Shape;4483;p66"/>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6"/>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5" name="Google Shape;4485;p66"/>
              <p:cNvGrpSpPr/>
              <p:nvPr/>
            </p:nvGrpSpPr>
            <p:grpSpPr>
              <a:xfrm>
                <a:off x="4204122" y="4141688"/>
                <a:ext cx="33497" cy="28699"/>
                <a:chOff x="4204122" y="4141688"/>
                <a:chExt cx="33497" cy="28699"/>
              </a:xfrm>
            </p:grpSpPr>
            <p:sp>
              <p:nvSpPr>
                <p:cNvPr id="4486" name="Google Shape;4486;p66"/>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6"/>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88" name="Google Shape;4488;p66"/>
              <p:cNvGrpSpPr/>
              <p:nvPr/>
            </p:nvGrpSpPr>
            <p:grpSpPr>
              <a:xfrm>
                <a:off x="4301546" y="4003869"/>
                <a:ext cx="38916" cy="33324"/>
                <a:chOff x="4301546" y="4003869"/>
                <a:chExt cx="38916" cy="33324"/>
              </a:xfrm>
            </p:grpSpPr>
            <p:sp>
              <p:nvSpPr>
                <p:cNvPr id="4489" name="Google Shape;4489;p66"/>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6"/>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1" name="Google Shape;4491;p66"/>
              <p:cNvGrpSpPr/>
              <p:nvPr/>
            </p:nvGrpSpPr>
            <p:grpSpPr>
              <a:xfrm>
                <a:off x="4210681" y="3924669"/>
                <a:ext cx="36549" cy="31366"/>
                <a:chOff x="4210681" y="3924669"/>
                <a:chExt cx="36549" cy="31366"/>
              </a:xfrm>
            </p:grpSpPr>
            <p:sp>
              <p:nvSpPr>
                <p:cNvPr id="4492" name="Google Shape;4492;p66"/>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6"/>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4" name="Google Shape;4494;p66"/>
              <p:cNvGrpSpPr/>
              <p:nvPr/>
            </p:nvGrpSpPr>
            <p:grpSpPr>
              <a:xfrm>
                <a:off x="3987771" y="3628874"/>
                <a:ext cx="31499" cy="26993"/>
                <a:chOff x="3987771" y="3628874"/>
                <a:chExt cx="31499" cy="26993"/>
              </a:xfrm>
            </p:grpSpPr>
            <p:sp>
              <p:nvSpPr>
                <p:cNvPr id="4495" name="Google Shape;4495;p66"/>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6"/>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97" name="Google Shape;4497;p66"/>
              <p:cNvGrpSpPr/>
              <p:nvPr/>
            </p:nvGrpSpPr>
            <p:grpSpPr>
              <a:xfrm>
                <a:off x="4087382" y="3775674"/>
                <a:ext cx="31405" cy="26898"/>
                <a:chOff x="4087382" y="3775674"/>
                <a:chExt cx="31405" cy="26898"/>
              </a:xfrm>
            </p:grpSpPr>
            <p:sp>
              <p:nvSpPr>
                <p:cNvPr id="4498" name="Google Shape;4498;p66"/>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6"/>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0" name="Google Shape;4500;p66"/>
              <p:cNvGrpSpPr/>
              <p:nvPr/>
            </p:nvGrpSpPr>
            <p:grpSpPr>
              <a:xfrm>
                <a:off x="4118873" y="3856637"/>
                <a:ext cx="31405" cy="26906"/>
                <a:chOff x="4118873" y="3856637"/>
                <a:chExt cx="31405" cy="26906"/>
              </a:xfrm>
            </p:grpSpPr>
            <p:sp>
              <p:nvSpPr>
                <p:cNvPr id="4501" name="Google Shape;4501;p66"/>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6"/>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3" name="Google Shape;4503;p66"/>
              <p:cNvGrpSpPr/>
              <p:nvPr/>
            </p:nvGrpSpPr>
            <p:grpSpPr>
              <a:xfrm>
                <a:off x="4168541" y="3639523"/>
                <a:ext cx="31499" cy="26906"/>
                <a:chOff x="4168541" y="3639523"/>
                <a:chExt cx="31499" cy="26906"/>
              </a:xfrm>
            </p:grpSpPr>
            <p:sp>
              <p:nvSpPr>
                <p:cNvPr id="4504" name="Google Shape;4504;p66"/>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6"/>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6" name="Google Shape;4506;p66"/>
              <p:cNvGrpSpPr/>
              <p:nvPr/>
            </p:nvGrpSpPr>
            <p:grpSpPr>
              <a:xfrm>
                <a:off x="3965789" y="3393545"/>
                <a:ext cx="31405" cy="26945"/>
                <a:chOff x="3965789" y="3393545"/>
                <a:chExt cx="31405" cy="26945"/>
              </a:xfrm>
            </p:grpSpPr>
            <p:sp>
              <p:nvSpPr>
                <p:cNvPr id="4507" name="Google Shape;4507;p66"/>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6"/>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9" name="Google Shape;4509;p66"/>
              <p:cNvGrpSpPr/>
              <p:nvPr/>
            </p:nvGrpSpPr>
            <p:grpSpPr>
              <a:xfrm>
                <a:off x="3925166" y="3491008"/>
                <a:ext cx="31405" cy="27001"/>
                <a:chOff x="3925166" y="3491008"/>
                <a:chExt cx="31405" cy="27001"/>
              </a:xfrm>
            </p:grpSpPr>
            <p:sp>
              <p:nvSpPr>
                <p:cNvPr id="4510" name="Google Shape;4510;p66"/>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6"/>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2" name="Google Shape;4512;p66"/>
              <p:cNvGrpSpPr/>
              <p:nvPr/>
            </p:nvGrpSpPr>
            <p:grpSpPr>
              <a:xfrm>
                <a:off x="3682845" y="3340976"/>
                <a:ext cx="31397" cy="26898"/>
                <a:chOff x="3682845" y="3340976"/>
                <a:chExt cx="31397" cy="26898"/>
              </a:xfrm>
            </p:grpSpPr>
            <p:sp>
              <p:nvSpPr>
                <p:cNvPr id="4513" name="Google Shape;4513;p66"/>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6"/>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5" name="Google Shape;4515;p66"/>
              <p:cNvGrpSpPr/>
              <p:nvPr/>
            </p:nvGrpSpPr>
            <p:grpSpPr>
              <a:xfrm>
                <a:off x="3795393" y="3353725"/>
                <a:ext cx="31499" cy="26993"/>
                <a:chOff x="3795393" y="3353725"/>
                <a:chExt cx="31499" cy="26993"/>
              </a:xfrm>
            </p:grpSpPr>
            <p:sp>
              <p:nvSpPr>
                <p:cNvPr id="4516" name="Google Shape;4516;p66"/>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6"/>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18" name="Google Shape;4518;p66"/>
              <p:cNvGrpSpPr/>
              <p:nvPr/>
            </p:nvGrpSpPr>
            <p:grpSpPr>
              <a:xfrm>
                <a:off x="4176909" y="4363221"/>
                <a:ext cx="38924" cy="33316"/>
                <a:chOff x="4176909" y="4363221"/>
                <a:chExt cx="38924" cy="33316"/>
              </a:xfrm>
            </p:grpSpPr>
            <p:sp>
              <p:nvSpPr>
                <p:cNvPr id="4519" name="Google Shape;4519;p66"/>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6"/>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1" name="Google Shape;4521;p66"/>
              <p:cNvGrpSpPr/>
              <p:nvPr/>
            </p:nvGrpSpPr>
            <p:grpSpPr>
              <a:xfrm>
                <a:off x="4226191" y="4007660"/>
                <a:ext cx="33560" cy="28770"/>
                <a:chOff x="4226191" y="4007660"/>
                <a:chExt cx="33560" cy="28770"/>
              </a:xfrm>
            </p:grpSpPr>
            <p:sp>
              <p:nvSpPr>
                <p:cNvPr id="4522" name="Google Shape;4522;p66"/>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6"/>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4" name="Google Shape;4524;p66"/>
              <p:cNvGrpSpPr/>
              <p:nvPr/>
            </p:nvGrpSpPr>
            <p:grpSpPr>
              <a:xfrm>
                <a:off x="3597785" y="3377045"/>
                <a:ext cx="33591" cy="28699"/>
                <a:chOff x="3597785" y="3377045"/>
                <a:chExt cx="33591" cy="28699"/>
              </a:xfrm>
            </p:grpSpPr>
            <p:sp>
              <p:nvSpPr>
                <p:cNvPr id="4525" name="Google Shape;4525;p66"/>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6"/>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27" name="Google Shape;4527;p66"/>
              <p:cNvGrpSpPr/>
              <p:nvPr/>
            </p:nvGrpSpPr>
            <p:grpSpPr>
              <a:xfrm>
                <a:off x="3887870" y="3669796"/>
                <a:ext cx="33591" cy="28692"/>
                <a:chOff x="3887870" y="3669796"/>
                <a:chExt cx="33591" cy="28692"/>
              </a:xfrm>
            </p:grpSpPr>
            <p:sp>
              <p:nvSpPr>
                <p:cNvPr id="4528" name="Google Shape;4528;p66"/>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6"/>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0" name="Google Shape;4530;p66"/>
              <p:cNvGrpSpPr/>
              <p:nvPr/>
            </p:nvGrpSpPr>
            <p:grpSpPr>
              <a:xfrm>
                <a:off x="3818320" y="3481625"/>
                <a:ext cx="33497" cy="28770"/>
                <a:chOff x="3818320" y="3481625"/>
                <a:chExt cx="33497" cy="28770"/>
              </a:xfrm>
            </p:grpSpPr>
            <p:sp>
              <p:nvSpPr>
                <p:cNvPr id="4531" name="Google Shape;4531;p66"/>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6"/>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3" name="Google Shape;4533;p66"/>
              <p:cNvGrpSpPr/>
              <p:nvPr/>
            </p:nvGrpSpPr>
            <p:grpSpPr>
              <a:xfrm>
                <a:off x="4278139" y="4120948"/>
                <a:ext cx="37492" cy="32129"/>
                <a:chOff x="4278139" y="4120948"/>
                <a:chExt cx="37492" cy="32129"/>
              </a:xfrm>
            </p:grpSpPr>
            <p:sp>
              <p:nvSpPr>
                <p:cNvPr id="4534" name="Google Shape;4534;p66"/>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6"/>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6" name="Google Shape;4536;p66"/>
              <p:cNvGrpSpPr/>
              <p:nvPr/>
            </p:nvGrpSpPr>
            <p:grpSpPr>
              <a:xfrm>
                <a:off x="4419898" y="3977388"/>
                <a:ext cx="33497" cy="28692"/>
                <a:chOff x="4419898" y="3977388"/>
                <a:chExt cx="33497" cy="28692"/>
              </a:xfrm>
            </p:grpSpPr>
            <p:sp>
              <p:nvSpPr>
                <p:cNvPr id="4537" name="Google Shape;4537;p66"/>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6"/>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39" name="Google Shape;4539;p66"/>
              <p:cNvGrpSpPr/>
              <p:nvPr/>
            </p:nvGrpSpPr>
            <p:grpSpPr>
              <a:xfrm>
                <a:off x="4158930" y="4034684"/>
                <a:ext cx="33497" cy="28762"/>
                <a:chOff x="4158930" y="4034684"/>
                <a:chExt cx="33497" cy="28762"/>
              </a:xfrm>
            </p:grpSpPr>
            <p:sp>
              <p:nvSpPr>
                <p:cNvPr id="4540" name="Google Shape;4540;p66"/>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6"/>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2" name="Google Shape;4542;p66"/>
              <p:cNvGrpSpPr/>
              <p:nvPr/>
            </p:nvGrpSpPr>
            <p:grpSpPr>
              <a:xfrm>
                <a:off x="4134949" y="3957049"/>
                <a:ext cx="33497" cy="28770"/>
                <a:chOff x="4134949" y="3957049"/>
                <a:chExt cx="33497" cy="28770"/>
              </a:xfrm>
            </p:grpSpPr>
            <p:sp>
              <p:nvSpPr>
                <p:cNvPr id="4543" name="Google Shape;4543;p66"/>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6"/>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5" name="Google Shape;4545;p66"/>
              <p:cNvGrpSpPr/>
              <p:nvPr/>
            </p:nvGrpSpPr>
            <p:grpSpPr>
              <a:xfrm>
                <a:off x="4193653" y="4184403"/>
                <a:ext cx="43580" cy="37264"/>
                <a:chOff x="4193653" y="4184403"/>
                <a:chExt cx="43580" cy="37264"/>
              </a:xfrm>
            </p:grpSpPr>
            <p:sp>
              <p:nvSpPr>
                <p:cNvPr id="4546" name="Google Shape;4546;p66"/>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6"/>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8" name="Google Shape;4548;p66"/>
              <p:cNvGrpSpPr/>
              <p:nvPr/>
            </p:nvGrpSpPr>
            <p:grpSpPr>
              <a:xfrm>
                <a:off x="4343600" y="3943844"/>
                <a:ext cx="43580" cy="37312"/>
                <a:chOff x="4343600" y="3943844"/>
                <a:chExt cx="43580" cy="37312"/>
              </a:xfrm>
            </p:grpSpPr>
            <p:sp>
              <p:nvSpPr>
                <p:cNvPr id="4549" name="Google Shape;4549;p66"/>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6"/>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1" name="Google Shape;4551;p66"/>
              <p:cNvGrpSpPr/>
              <p:nvPr/>
            </p:nvGrpSpPr>
            <p:grpSpPr>
              <a:xfrm>
                <a:off x="4172339" y="3381693"/>
                <a:ext cx="31499" cy="27001"/>
                <a:chOff x="4172339" y="3381693"/>
                <a:chExt cx="31499" cy="27001"/>
              </a:xfrm>
            </p:grpSpPr>
            <p:sp>
              <p:nvSpPr>
                <p:cNvPr id="4552" name="Google Shape;4552;p66"/>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6"/>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557"/>
        <p:cNvGrpSpPr/>
        <p:nvPr/>
      </p:nvGrpSpPr>
      <p:grpSpPr>
        <a:xfrm>
          <a:off x="0" y="0"/>
          <a:ext cx="0" cy="0"/>
          <a:chOff x="0" y="0"/>
          <a:chExt cx="0" cy="0"/>
        </a:xfrm>
      </p:grpSpPr>
      <p:grpSp>
        <p:nvGrpSpPr>
          <p:cNvPr id="4558" name="Google Shape;4558;p67"/>
          <p:cNvGrpSpPr/>
          <p:nvPr/>
        </p:nvGrpSpPr>
        <p:grpSpPr>
          <a:xfrm>
            <a:off x="729274" y="1175734"/>
            <a:ext cx="2507799" cy="206239"/>
            <a:chOff x="106648" y="895722"/>
            <a:chExt cx="4481413" cy="374300"/>
          </a:xfrm>
        </p:grpSpPr>
        <p:grpSp>
          <p:nvGrpSpPr>
            <p:cNvPr id="4559" name="Google Shape;4559;p67"/>
            <p:cNvGrpSpPr/>
            <p:nvPr/>
          </p:nvGrpSpPr>
          <p:grpSpPr>
            <a:xfrm>
              <a:off x="2233276" y="895722"/>
              <a:ext cx="1082667" cy="223591"/>
              <a:chOff x="4808316" y="2800065"/>
              <a:chExt cx="1999386" cy="412910"/>
            </a:xfrm>
          </p:grpSpPr>
          <p:sp>
            <p:nvSpPr>
              <p:cNvPr id="4560" name="Google Shape;4560;p67"/>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61" name="Google Shape;4561;p67"/>
              <p:cNvGrpSpPr/>
              <p:nvPr/>
            </p:nvGrpSpPr>
            <p:grpSpPr>
              <a:xfrm>
                <a:off x="4808316" y="2800065"/>
                <a:ext cx="92400" cy="411825"/>
                <a:chOff x="845575" y="2563700"/>
                <a:chExt cx="92400" cy="411825"/>
              </a:xfrm>
            </p:grpSpPr>
            <p:cxnSp>
              <p:nvCxnSpPr>
                <p:cNvPr id="4562" name="Google Shape;4562;p67"/>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563" name="Google Shape;4563;p67"/>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64" name="Google Shape;4564;p67"/>
            <p:cNvGrpSpPr/>
            <p:nvPr/>
          </p:nvGrpSpPr>
          <p:grpSpPr>
            <a:xfrm>
              <a:off x="106648" y="895722"/>
              <a:ext cx="1088401" cy="223591"/>
              <a:chOff x="881025" y="2800065"/>
              <a:chExt cx="2009975" cy="412910"/>
            </a:xfrm>
          </p:grpSpPr>
          <p:sp>
            <p:nvSpPr>
              <p:cNvPr id="4565" name="Google Shape;4565;p67"/>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66" name="Google Shape;4566;p67"/>
              <p:cNvGrpSpPr/>
              <p:nvPr/>
            </p:nvGrpSpPr>
            <p:grpSpPr>
              <a:xfrm>
                <a:off x="881025" y="2800065"/>
                <a:ext cx="92400" cy="411825"/>
                <a:chOff x="845575" y="2563700"/>
                <a:chExt cx="92400" cy="411825"/>
              </a:xfrm>
            </p:grpSpPr>
            <p:cxnSp>
              <p:nvCxnSpPr>
                <p:cNvPr id="4567" name="Google Shape;4567;p67"/>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568" name="Google Shape;4568;p67"/>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69" name="Google Shape;4569;p67"/>
            <p:cNvGrpSpPr/>
            <p:nvPr/>
          </p:nvGrpSpPr>
          <p:grpSpPr>
            <a:xfrm>
              <a:off x="1172346" y="1047018"/>
              <a:ext cx="1083151" cy="223003"/>
              <a:chOff x="2849073" y="3079467"/>
              <a:chExt cx="2000279" cy="411825"/>
            </a:xfrm>
          </p:grpSpPr>
          <p:sp>
            <p:nvSpPr>
              <p:cNvPr id="4570" name="Google Shape;4570;p67"/>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71" name="Google Shape;4571;p67"/>
              <p:cNvGrpSpPr/>
              <p:nvPr/>
            </p:nvGrpSpPr>
            <p:grpSpPr>
              <a:xfrm rot="10800000">
                <a:off x="2849073" y="3079467"/>
                <a:ext cx="92400" cy="411825"/>
                <a:chOff x="2070100" y="2563700"/>
                <a:chExt cx="92400" cy="411825"/>
              </a:xfrm>
            </p:grpSpPr>
            <p:cxnSp>
              <p:nvCxnSpPr>
                <p:cNvPr id="4572" name="Google Shape;4572;p67"/>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573" name="Google Shape;4573;p67"/>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574" name="Google Shape;4574;p67"/>
            <p:cNvGrpSpPr/>
            <p:nvPr/>
          </p:nvGrpSpPr>
          <p:grpSpPr>
            <a:xfrm>
              <a:off x="3290132" y="1047018"/>
              <a:ext cx="1297929" cy="223003"/>
              <a:chOff x="6760035" y="3079467"/>
              <a:chExt cx="2396914" cy="411825"/>
            </a:xfrm>
          </p:grpSpPr>
          <p:sp>
            <p:nvSpPr>
              <p:cNvPr id="4575" name="Google Shape;4575;p67"/>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76" name="Google Shape;4576;p67"/>
              <p:cNvGrpSpPr/>
              <p:nvPr/>
            </p:nvGrpSpPr>
            <p:grpSpPr>
              <a:xfrm rot="10800000">
                <a:off x="6760035" y="3079467"/>
                <a:ext cx="92400" cy="411825"/>
                <a:chOff x="2070100" y="2563700"/>
                <a:chExt cx="92400" cy="411825"/>
              </a:xfrm>
            </p:grpSpPr>
            <p:cxnSp>
              <p:nvCxnSpPr>
                <p:cNvPr id="4577" name="Google Shape;4577;p67"/>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578" name="Google Shape;4578;p67"/>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579" name="Google Shape;4579;p67"/>
          <p:cNvGrpSpPr/>
          <p:nvPr/>
        </p:nvGrpSpPr>
        <p:grpSpPr>
          <a:xfrm>
            <a:off x="2147036" y="3575105"/>
            <a:ext cx="1086701" cy="799429"/>
            <a:chOff x="2183288" y="3555572"/>
            <a:chExt cx="1136241" cy="835873"/>
          </a:xfrm>
        </p:grpSpPr>
        <p:sp>
          <p:nvSpPr>
            <p:cNvPr id="4580" name="Google Shape;4580;p67"/>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81" name="Google Shape;4581;p67"/>
            <p:cNvGrpSpPr/>
            <p:nvPr/>
          </p:nvGrpSpPr>
          <p:grpSpPr>
            <a:xfrm>
              <a:off x="2205895" y="3637269"/>
              <a:ext cx="1089848" cy="724993"/>
              <a:chOff x="2205895" y="3637269"/>
              <a:chExt cx="1089848" cy="724993"/>
            </a:xfrm>
          </p:grpSpPr>
          <p:sp>
            <p:nvSpPr>
              <p:cNvPr id="4582" name="Google Shape;4582;p67"/>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7"/>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7"/>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7"/>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7"/>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7"/>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88" name="Google Shape;4588;p67"/>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89" name="Google Shape;4589;p67"/>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590" name="Google Shape;4590;p67"/>
            <p:cNvGrpSpPr/>
            <p:nvPr/>
          </p:nvGrpSpPr>
          <p:grpSpPr>
            <a:xfrm>
              <a:off x="3173850" y="3779426"/>
              <a:ext cx="145679" cy="70048"/>
              <a:chOff x="3173850" y="3779426"/>
              <a:chExt cx="145679" cy="70048"/>
            </a:xfrm>
          </p:grpSpPr>
          <p:cxnSp>
            <p:nvCxnSpPr>
              <p:cNvPr id="4591" name="Google Shape;4591;p67"/>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4592" name="Google Shape;4592;p67"/>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3" name="Google Shape;4593;p67"/>
            <p:cNvGrpSpPr/>
            <p:nvPr/>
          </p:nvGrpSpPr>
          <p:grpSpPr>
            <a:xfrm>
              <a:off x="2183288" y="4139483"/>
              <a:ext cx="145133" cy="70048"/>
              <a:chOff x="2183288" y="4139483"/>
              <a:chExt cx="145133" cy="70048"/>
            </a:xfrm>
          </p:grpSpPr>
          <p:cxnSp>
            <p:nvCxnSpPr>
              <p:cNvPr id="4594" name="Google Shape;4594;p67"/>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4595" name="Google Shape;4595;p67"/>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96" name="Google Shape;4596;p67"/>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597" name="Google Shape;4597;p67"/>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598" name="Google Shape;4598;p67"/>
            <p:cNvGrpSpPr/>
            <p:nvPr/>
          </p:nvGrpSpPr>
          <p:grpSpPr>
            <a:xfrm>
              <a:off x="2943836" y="4268886"/>
              <a:ext cx="60717" cy="122559"/>
              <a:chOff x="2943836" y="4268886"/>
              <a:chExt cx="60717" cy="122559"/>
            </a:xfrm>
          </p:grpSpPr>
          <p:sp>
            <p:nvSpPr>
              <p:cNvPr id="4599" name="Google Shape;4599;p67"/>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600" name="Google Shape;4600;p67"/>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4601" name="Google Shape;4601;p67"/>
          <p:cNvGrpSpPr/>
          <p:nvPr/>
        </p:nvGrpSpPr>
        <p:grpSpPr>
          <a:xfrm>
            <a:off x="3409981" y="1496104"/>
            <a:ext cx="1675870" cy="758251"/>
            <a:chOff x="3530532" y="1496185"/>
            <a:chExt cx="1562000" cy="706730"/>
          </a:xfrm>
        </p:grpSpPr>
        <p:cxnSp>
          <p:nvCxnSpPr>
            <p:cNvPr id="4602" name="Google Shape;4602;p67"/>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4603" name="Google Shape;4603;p67"/>
            <p:cNvGrpSpPr/>
            <p:nvPr/>
          </p:nvGrpSpPr>
          <p:grpSpPr>
            <a:xfrm>
              <a:off x="3530532" y="1496185"/>
              <a:ext cx="323430" cy="463587"/>
              <a:chOff x="3530532" y="1496185"/>
              <a:chExt cx="323430" cy="463587"/>
            </a:xfrm>
          </p:grpSpPr>
          <p:grpSp>
            <p:nvGrpSpPr>
              <p:cNvPr id="4604" name="Google Shape;4604;p67"/>
              <p:cNvGrpSpPr/>
              <p:nvPr/>
            </p:nvGrpSpPr>
            <p:grpSpPr>
              <a:xfrm>
                <a:off x="3567462" y="1496185"/>
                <a:ext cx="286500" cy="361376"/>
                <a:chOff x="3567462" y="1496185"/>
                <a:chExt cx="286500" cy="361376"/>
              </a:xfrm>
            </p:grpSpPr>
            <p:cxnSp>
              <p:nvCxnSpPr>
                <p:cNvPr id="4605" name="Google Shape;4605;p67"/>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606" name="Google Shape;4606;p67"/>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07" name="Google Shape;4607;p67"/>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8" name="Google Shape;4608;p67"/>
            <p:cNvGrpSpPr/>
            <p:nvPr/>
          </p:nvGrpSpPr>
          <p:grpSpPr>
            <a:xfrm>
              <a:off x="3891569" y="1779209"/>
              <a:ext cx="323945" cy="423706"/>
              <a:chOff x="3891569" y="1779209"/>
              <a:chExt cx="323945" cy="423706"/>
            </a:xfrm>
          </p:grpSpPr>
          <p:grpSp>
            <p:nvGrpSpPr>
              <p:cNvPr id="4609" name="Google Shape;4609;p67"/>
              <p:cNvGrpSpPr/>
              <p:nvPr/>
            </p:nvGrpSpPr>
            <p:grpSpPr>
              <a:xfrm>
                <a:off x="3929014" y="1881638"/>
                <a:ext cx="286500" cy="321278"/>
                <a:chOff x="3929014" y="1881638"/>
                <a:chExt cx="286500" cy="321278"/>
              </a:xfrm>
            </p:grpSpPr>
            <p:cxnSp>
              <p:nvCxnSpPr>
                <p:cNvPr id="4610" name="Google Shape;4610;p67"/>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4611" name="Google Shape;4611;p67"/>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12" name="Google Shape;4612;p67"/>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3" name="Google Shape;4613;p67"/>
            <p:cNvGrpSpPr/>
            <p:nvPr/>
          </p:nvGrpSpPr>
          <p:grpSpPr>
            <a:xfrm>
              <a:off x="4252606" y="1496185"/>
              <a:ext cx="324721" cy="463587"/>
              <a:chOff x="4252606" y="1496185"/>
              <a:chExt cx="324721" cy="463587"/>
            </a:xfrm>
          </p:grpSpPr>
          <p:grpSp>
            <p:nvGrpSpPr>
              <p:cNvPr id="4614" name="Google Shape;4614;p67"/>
              <p:cNvGrpSpPr/>
              <p:nvPr/>
            </p:nvGrpSpPr>
            <p:grpSpPr>
              <a:xfrm>
                <a:off x="4290828" y="1496185"/>
                <a:ext cx="286500" cy="361376"/>
                <a:chOff x="4290828" y="1496185"/>
                <a:chExt cx="286500" cy="361376"/>
              </a:xfrm>
            </p:grpSpPr>
            <p:cxnSp>
              <p:nvCxnSpPr>
                <p:cNvPr id="4615" name="Google Shape;4615;p67"/>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616" name="Google Shape;4616;p67"/>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17" name="Google Shape;4617;p67"/>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8" name="Google Shape;4618;p67"/>
            <p:cNvGrpSpPr/>
            <p:nvPr/>
          </p:nvGrpSpPr>
          <p:grpSpPr>
            <a:xfrm>
              <a:off x="4613643" y="1763716"/>
              <a:ext cx="325308" cy="439200"/>
              <a:chOff x="4613643" y="1763716"/>
              <a:chExt cx="325308" cy="439200"/>
            </a:xfrm>
          </p:grpSpPr>
          <p:grpSp>
            <p:nvGrpSpPr>
              <p:cNvPr id="4619" name="Google Shape;4619;p67"/>
              <p:cNvGrpSpPr/>
              <p:nvPr/>
            </p:nvGrpSpPr>
            <p:grpSpPr>
              <a:xfrm>
                <a:off x="4652451" y="1879538"/>
                <a:ext cx="286500" cy="323378"/>
                <a:chOff x="4652451" y="1879538"/>
                <a:chExt cx="286500" cy="323378"/>
              </a:xfrm>
            </p:grpSpPr>
            <p:cxnSp>
              <p:nvCxnSpPr>
                <p:cNvPr id="4620" name="Google Shape;4620;p67"/>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4621" name="Google Shape;4621;p67"/>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22" name="Google Shape;4622;p67"/>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23" name="Google Shape;4623;p67"/>
          <p:cNvGrpSpPr/>
          <p:nvPr/>
        </p:nvGrpSpPr>
        <p:grpSpPr>
          <a:xfrm>
            <a:off x="3421841" y="2431738"/>
            <a:ext cx="1652173" cy="309509"/>
            <a:chOff x="3512551" y="2437558"/>
            <a:chExt cx="1597383" cy="299245"/>
          </a:xfrm>
        </p:grpSpPr>
        <p:cxnSp>
          <p:nvCxnSpPr>
            <p:cNvPr id="4624" name="Google Shape;4624;p67"/>
            <p:cNvCxnSpPr>
              <a:stCxn id="4625" idx="6"/>
              <a:endCxn id="4626"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4627" name="Google Shape;4627;p67"/>
            <p:cNvGrpSpPr/>
            <p:nvPr/>
          </p:nvGrpSpPr>
          <p:grpSpPr>
            <a:xfrm>
              <a:off x="3512551" y="2437558"/>
              <a:ext cx="225647" cy="228426"/>
              <a:chOff x="2182679" y="2283114"/>
              <a:chExt cx="792300" cy="802058"/>
            </a:xfrm>
          </p:grpSpPr>
          <p:cxnSp>
            <p:nvCxnSpPr>
              <p:cNvPr id="4628" name="Google Shape;4628;p67"/>
              <p:cNvCxnSpPr>
                <a:stCxn id="4629" idx="0"/>
              </p:cNvCxnSpPr>
              <p:nvPr/>
            </p:nvCxnSpPr>
            <p:spPr>
              <a:xfrm rot="10800000">
                <a:off x="2578961" y="2283114"/>
                <a:ext cx="0" cy="110700"/>
              </a:xfrm>
              <a:prstGeom prst="straightConnector1">
                <a:avLst/>
              </a:prstGeom>
              <a:noFill/>
              <a:ln w="9525" cap="flat" cmpd="sng">
                <a:solidFill>
                  <a:srgbClr val="435D74"/>
                </a:solidFill>
                <a:prstDash val="solid"/>
                <a:round/>
                <a:headEnd type="none" w="med" len="med"/>
                <a:tailEnd type="none" w="med" len="med"/>
              </a:ln>
            </p:spPr>
          </p:cxnSp>
          <p:sp>
            <p:nvSpPr>
              <p:cNvPr id="4625" name="Google Shape;4625;p67"/>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7"/>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0" name="Google Shape;4630;p67"/>
            <p:cNvGrpSpPr/>
            <p:nvPr/>
          </p:nvGrpSpPr>
          <p:grpSpPr>
            <a:xfrm>
              <a:off x="3969644" y="2440153"/>
              <a:ext cx="225853" cy="296651"/>
              <a:chOff x="3775710" y="1729289"/>
              <a:chExt cx="136500" cy="179289"/>
            </a:xfrm>
          </p:grpSpPr>
          <p:cxnSp>
            <p:nvCxnSpPr>
              <p:cNvPr id="4631" name="Google Shape;4631;p67"/>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4632" name="Google Shape;4632;p67"/>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7"/>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4" name="Google Shape;4634;p67"/>
            <p:cNvGrpSpPr/>
            <p:nvPr/>
          </p:nvGrpSpPr>
          <p:grpSpPr>
            <a:xfrm>
              <a:off x="4427051" y="2437558"/>
              <a:ext cx="225647" cy="228426"/>
              <a:chOff x="5393704" y="2283114"/>
              <a:chExt cx="792300" cy="802058"/>
            </a:xfrm>
          </p:grpSpPr>
          <p:cxnSp>
            <p:nvCxnSpPr>
              <p:cNvPr id="4635" name="Google Shape;4635;p67"/>
              <p:cNvCxnSpPr>
                <a:stCxn id="4636" idx="0"/>
              </p:cNvCxnSpPr>
              <p:nvPr/>
            </p:nvCxnSpPr>
            <p:spPr>
              <a:xfrm rot="10800000">
                <a:off x="5789986" y="2283114"/>
                <a:ext cx="0" cy="110700"/>
              </a:xfrm>
              <a:prstGeom prst="straightConnector1">
                <a:avLst/>
              </a:prstGeom>
              <a:noFill/>
              <a:ln w="9525" cap="flat" cmpd="sng">
                <a:solidFill>
                  <a:srgbClr val="435D74"/>
                </a:solidFill>
                <a:prstDash val="solid"/>
                <a:round/>
                <a:headEnd type="none" w="med" len="med"/>
                <a:tailEnd type="none" w="med" len="med"/>
              </a:ln>
            </p:spPr>
          </p:cxnSp>
          <p:sp>
            <p:nvSpPr>
              <p:cNvPr id="4637" name="Google Shape;4637;p67"/>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7"/>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8" name="Google Shape;4638;p67"/>
            <p:cNvGrpSpPr/>
            <p:nvPr/>
          </p:nvGrpSpPr>
          <p:grpSpPr>
            <a:xfrm>
              <a:off x="4884287" y="2440252"/>
              <a:ext cx="225647" cy="296532"/>
              <a:chOff x="6999166" y="2292572"/>
              <a:chExt cx="792300" cy="1041192"/>
            </a:xfrm>
          </p:grpSpPr>
          <p:cxnSp>
            <p:nvCxnSpPr>
              <p:cNvPr id="4639" name="Google Shape;4639;p67"/>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4626" name="Google Shape;4626;p67"/>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7"/>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41" name="Google Shape;4641;p67"/>
          <p:cNvGrpSpPr/>
          <p:nvPr/>
        </p:nvGrpSpPr>
        <p:grpSpPr>
          <a:xfrm>
            <a:off x="6842649" y="1185930"/>
            <a:ext cx="1581844" cy="732818"/>
            <a:chOff x="634175" y="2986275"/>
            <a:chExt cx="3147949" cy="1458344"/>
          </a:xfrm>
        </p:grpSpPr>
        <p:cxnSp>
          <p:nvCxnSpPr>
            <p:cNvPr id="4642" name="Google Shape;4642;p67"/>
            <p:cNvCxnSpPr>
              <a:stCxn id="4643" idx="4"/>
              <a:endCxn id="4644"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4645" name="Google Shape;4645;p67"/>
            <p:cNvCxnSpPr>
              <a:stCxn id="4644" idx="0"/>
              <a:endCxn id="4646"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647" name="Google Shape;4647;p67"/>
            <p:cNvCxnSpPr>
              <a:stCxn id="4646" idx="4"/>
              <a:endCxn id="4648"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649" name="Google Shape;4649;p67"/>
            <p:cNvCxnSpPr>
              <a:stCxn id="4648" idx="0"/>
              <a:endCxn id="4650"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4650" name="Google Shape;4650;p67"/>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646" name="Google Shape;4646;p67"/>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643" name="Google Shape;4643;p67"/>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648" name="Google Shape;4648;p67"/>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644" name="Google Shape;4644;p67"/>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4651" name="Google Shape;4651;p67"/>
          <p:cNvGrpSpPr/>
          <p:nvPr/>
        </p:nvGrpSpPr>
        <p:grpSpPr>
          <a:xfrm>
            <a:off x="3410364" y="2880240"/>
            <a:ext cx="1675128" cy="313674"/>
            <a:chOff x="998425" y="1182125"/>
            <a:chExt cx="1065400" cy="199500"/>
          </a:xfrm>
        </p:grpSpPr>
        <p:sp>
          <p:nvSpPr>
            <p:cNvPr id="4652" name="Google Shape;4652;p67"/>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7"/>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7"/>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7"/>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7"/>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7" name="Google Shape;4657;p67"/>
          <p:cNvGrpSpPr/>
          <p:nvPr/>
        </p:nvGrpSpPr>
        <p:grpSpPr>
          <a:xfrm>
            <a:off x="3410363" y="3836206"/>
            <a:ext cx="1675129" cy="525345"/>
            <a:chOff x="5194708" y="3484366"/>
            <a:chExt cx="3148148" cy="987304"/>
          </a:xfrm>
        </p:grpSpPr>
        <p:grpSp>
          <p:nvGrpSpPr>
            <p:cNvPr id="4658" name="Google Shape;4658;p67"/>
            <p:cNvGrpSpPr/>
            <p:nvPr/>
          </p:nvGrpSpPr>
          <p:grpSpPr>
            <a:xfrm>
              <a:off x="7531521" y="3484366"/>
              <a:ext cx="811335" cy="987304"/>
              <a:chOff x="3379425" y="1617275"/>
              <a:chExt cx="1090650" cy="1327200"/>
            </a:xfrm>
          </p:grpSpPr>
          <p:sp>
            <p:nvSpPr>
              <p:cNvPr id="4659" name="Google Shape;4659;p67"/>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7"/>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7"/>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2" name="Google Shape;4662;p67"/>
            <p:cNvGrpSpPr/>
            <p:nvPr/>
          </p:nvGrpSpPr>
          <p:grpSpPr>
            <a:xfrm>
              <a:off x="6752546" y="3484366"/>
              <a:ext cx="811428" cy="987304"/>
              <a:chOff x="2332275" y="1617275"/>
              <a:chExt cx="1090775" cy="1327200"/>
            </a:xfrm>
          </p:grpSpPr>
          <p:sp>
            <p:nvSpPr>
              <p:cNvPr id="4663" name="Google Shape;4663;p67"/>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7"/>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7"/>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6" name="Google Shape;4666;p67"/>
            <p:cNvGrpSpPr/>
            <p:nvPr/>
          </p:nvGrpSpPr>
          <p:grpSpPr>
            <a:xfrm>
              <a:off x="5973664" y="3484366"/>
              <a:ext cx="811335" cy="987304"/>
              <a:chOff x="1285250" y="1617275"/>
              <a:chExt cx="1090650" cy="1327200"/>
            </a:xfrm>
          </p:grpSpPr>
          <p:sp>
            <p:nvSpPr>
              <p:cNvPr id="4667" name="Google Shape;4667;p67"/>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7"/>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7"/>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0" name="Google Shape;4670;p67"/>
            <p:cNvGrpSpPr/>
            <p:nvPr/>
          </p:nvGrpSpPr>
          <p:grpSpPr>
            <a:xfrm>
              <a:off x="5194708" y="3484366"/>
              <a:ext cx="811409" cy="987304"/>
              <a:chOff x="238125" y="1617275"/>
              <a:chExt cx="1090750" cy="1327200"/>
            </a:xfrm>
          </p:grpSpPr>
          <p:sp>
            <p:nvSpPr>
              <p:cNvPr id="4671" name="Google Shape;4671;p67"/>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7"/>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7"/>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74" name="Google Shape;4674;p67"/>
          <p:cNvGrpSpPr/>
          <p:nvPr/>
        </p:nvGrpSpPr>
        <p:grpSpPr>
          <a:xfrm>
            <a:off x="6844048" y="2482095"/>
            <a:ext cx="1579046" cy="522230"/>
            <a:chOff x="6853641" y="2534077"/>
            <a:chExt cx="1515545" cy="501229"/>
          </a:xfrm>
        </p:grpSpPr>
        <p:grpSp>
          <p:nvGrpSpPr>
            <p:cNvPr id="4675" name="Google Shape;4675;p67"/>
            <p:cNvGrpSpPr/>
            <p:nvPr/>
          </p:nvGrpSpPr>
          <p:grpSpPr>
            <a:xfrm>
              <a:off x="6853641" y="2618923"/>
              <a:ext cx="1515545" cy="324556"/>
              <a:chOff x="6853641" y="2618923"/>
              <a:chExt cx="1515545" cy="324556"/>
            </a:xfrm>
          </p:grpSpPr>
          <p:sp>
            <p:nvSpPr>
              <p:cNvPr id="4676" name="Google Shape;4676;p67"/>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7"/>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7"/>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7"/>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7"/>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81" name="Google Shape;4681;p67"/>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7"/>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7"/>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7"/>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7"/>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6" name="Google Shape;4686;p67"/>
          <p:cNvGrpSpPr/>
          <p:nvPr/>
        </p:nvGrpSpPr>
        <p:grpSpPr>
          <a:xfrm>
            <a:off x="3438940" y="3357136"/>
            <a:ext cx="1617976" cy="346616"/>
            <a:chOff x="1808063" y="4294338"/>
            <a:chExt cx="3370782" cy="721817"/>
          </a:xfrm>
        </p:grpSpPr>
        <p:sp>
          <p:nvSpPr>
            <p:cNvPr id="4687" name="Google Shape;4687;p67"/>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7"/>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7"/>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7"/>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7"/>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7"/>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7"/>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7"/>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7"/>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7"/>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7" name="Google Shape;4697;p67"/>
          <p:cNvGrpSpPr/>
          <p:nvPr/>
        </p:nvGrpSpPr>
        <p:grpSpPr>
          <a:xfrm>
            <a:off x="5264936" y="4023886"/>
            <a:ext cx="1417067" cy="350605"/>
            <a:chOff x="4234950" y="2101012"/>
            <a:chExt cx="4219974" cy="1044090"/>
          </a:xfrm>
        </p:grpSpPr>
        <p:sp>
          <p:nvSpPr>
            <p:cNvPr id="4698" name="Google Shape;4698;p67"/>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7"/>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7"/>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7"/>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7"/>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7"/>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7"/>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7"/>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7"/>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7"/>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7"/>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7"/>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7"/>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7"/>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7"/>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7"/>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4" name="Google Shape;4714;p67"/>
          <p:cNvGrpSpPr/>
          <p:nvPr/>
        </p:nvGrpSpPr>
        <p:grpSpPr>
          <a:xfrm>
            <a:off x="6840408" y="2014643"/>
            <a:ext cx="1586327" cy="371557"/>
            <a:chOff x="1247650" y="2075423"/>
            <a:chExt cx="6648477" cy="1557238"/>
          </a:xfrm>
        </p:grpSpPr>
        <p:sp>
          <p:nvSpPr>
            <p:cNvPr id="4715" name="Google Shape;4715;p67"/>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7"/>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7"/>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7"/>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7"/>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7"/>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1" name="Google Shape;4721;p67"/>
          <p:cNvGrpSpPr/>
          <p:nvPr/>
        </p:nvGrpSpPr>
        <p:grpSpPr>
          <a:xfrm>
            <a:off x="5271678" y="1167833"/>
            <a:ext cx="1415601" cy="1648533"/>
            <a:chOff x="1839112" y="2209163"/>
            <a:chExt cx="1918159" cy="2233784"/>
          </a:xfrm>
        </p:grpSpPr>
        <p:sp>
          <p:nvSpPr>
            <p:cNvPr id="4722" name="Google Shape;4722;p67"/>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7"/>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7"/>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25" name="Google Shape;4725;p67"/>
            <p:cNvCxnSpPr>
              <a:stCxn id="4722" idx="6"/>
              <a:endCxn id="4723"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726" name="Google Shape;4726;p67"/>
            <p:cNvCxnSpPr>
              <a:stCxn id="4723" idx="4"/>
              <a:endCxn id="4727"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4728" name="Google Shape;4728;p67"/>
            <p:cNvCxnSpPr>
              <a:stCxn id="4727" idx="6"/>
              <a:endCxn id="4724"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729" name="Google Shape;4729;p67"/>
            <p:cNvCxnSpPr>
              <a:stCxn id="4724" idx="4"/>
              <a:endCxn id="4730"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4727" name="Google Shape;4727;p67"/>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7"/>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7"/>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32" name="Google Shape;4732;p67"/>
            <p:cNvCxnSpPr>
              <a:endCxn id="4731"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4733" name="Google Shape;4733;p67"/>
          <p:cNvGrpSpPr/>
          <p:nvPr/>
        </p:nvGrpSpPr>
        <p:grpSpPr>
          <a:xfrm>
            <a:off x="3428944" y="1185917"/>
            <a:ext cx="1637968" cy="154942"/>
            <a:chOff x="238125" y="2506075"/>
            <a:chExt cx="7115411" cy="673075"/>
          </a:xfrm>
        </p:grpSpPr>
        <p:sp>
          <p:nvSpPr>
            <p:cNvPr id="4734" name="Google Shape;4734;p67"/>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7"/>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7"/>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7"/>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7"/>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9" name="Google Shape;4739;p67"/>
          <p:cNvGrpSpPr/>
          <p:nvPr/>
        </p:nvGrpSpPr>
        <p:grpSpPr>
          <a:xfrm>
            <a:off x="1969680" y="1500635"/>
            <a:ext cx="1262932" cy="785408"/>
            <a:chOff x="548861" y="389676"/>
            <a:chExt cx="3843371" cy="2390163"/>
          </a:xfrm>
        </p:grpSpPr>
        <p:cxnSp>
          <p:nvCxnSpPr>
            <p:cNvPr id="4740" name="Google Shape;4740;p67"/>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741" name="Google Shape;4741;p67"/>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742" name="Google Shape;4742;p67"/>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743" name="Google Shape;4743;p67"/>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4744" name="Google Shape;4744;p67"/>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4745" name="Google Shape;4745;p67"/>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746" name="Google Shape;4746;p67"/>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4747" name="Google Shape;4747;p67"/>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7"/>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7"/>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7"/>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7"/>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7"/>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3" name="Google Shape;4753;p67"/>
          <p:cNvGrpSpPr/>
          <p:nvPr/>
        </p:nvGrpSpPr>
        <p:grpSpPr>
          <a:xfrm>
            <a:off x="757812" y="2607512"/>
            <a:ext cx="1412054" cy="633562"/>
            <a:chOff x="1187400" y="2529299"/>
            <a:chExt cx="6769193" cy="2241903"/>
          </a:xfrm>
        </p:grpSpPr>
        <p:sp>
          <p:nvSpPr>
            <p:cNvPr id="4754" name="Google Shape;4754;p67"/>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4755" name="Google Shape;4755;p67"/>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756" name="Google Shape;4756;p67"/>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757" name="Google Shape;4757;p67"/>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758" name="Google Shape;4758;p67"/>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759" name="Google Shape;4759;p67"/>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760" name="Google Shape;4760;p67"/>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4761" name="Google Shape;4761;p67"/>
            <p:cNvCxnSpPr>
              <a:stCxn id="4754" idx="2"/>
              <a:endCxn id="4755"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762" name="Google Shape;4762;p67"/>
            <p:cNvCxnSpPr>
              <a:stCxn id="4756" idx="0"/>
              <a:endCxn id="4754"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763" name="Google Shape;4763;p67"/>
            <p:cNvCxnSpPr>
              <a:stCxn id="4756" idx="2"/>
              <a:endCxn id="4758"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764" name="Google Shape;4764;p67"/>
            <p:cNvCxnSpPr>
              <a:stCxn id="4757" idx="0"/>
              <a:endCxn id="4756"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765" name="Google Shape;4765;p67"/>
            <p:cNvCxnSpPr>
              <a:stCxn id="4755" idx="2"/>
              <a:endCxn id="4760"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766" name="Google Shape;4766;p67"/>
            <p:cNvCxnSpPr>
              <a:stCxn id="4759" idx="0"/>
              <a:endCxn id="4755"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4767" name="Google Shape;4767;p67"/>
          <p:cNvGrpSpPr/>
          <p:nvPr/>
        </p:nvGrpSpPr>
        <p:grpSpPr>
          <a:xfrm>
            <a:off x="6844058" y="3100221"/>
            <a:ext cx="1579035" cy="540873"/>
            <a:chOff x="6895650" y="3126697"/>
            <a:chExt cx="1436662" cy="492105"/>
          </a:xfrm>
        </p:grpSpPr>
        <p:sp>
          <p:nvSpPr>
            <p:cNvPr id="4768" name="Google Shape;4768;p67"/>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7"/>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7"/>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7"/>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7"/>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73" name="Google Shape;4773;p67"/>
            <p:cNvGrpSpPr/>
            <p:nvPr/>
          </p:nvGrpSpPr>
          <p:grpSpPr>
            <a:xfrm>
              <a:off x="6995957" y="3335810"/>
              <a:ext cx="1230393" cy="71754"/>
              <a:chOff x="6995957" y="3287964"/>
              <a:chExt cx="1230393" cy="71754"/>
            </a:xfrm>
          </p:grpSpPr>
          <p:sp>
            <p:nvSpPr>
              <p:cNvPr id="4774" name="Google Shape;4774;p67"/>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7"/>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7"/>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7"/>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7"/>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79" name="Google Shape;4779;p67"/>
          <p:cNvGrpSpPr/>
          <p:nvPr/>
        </p:nvGrpSpPr>
        <p:grpSpPr>
          <a:xfrm>
            <a:off x="6842640" y="3736984"/>
            <a:ext cx="1581862" cy="650625"/>
            <a:chOff x="6777990" y="3710194"/>
            <a:chExt cx="1646915" cy="677382"/>
          </a:xfrm>
        </p:grpSpPr>
        <p:grpSp>
          <p:nvGrpSpPr>
            <p:cNvPr id="4780" name="Google Shape;4780;p67"/>
            <p:cNvGrpSpPr/>
            <p:nvPr/>
          </p:nvGrpSpPr>
          <p:grpSpPr>
            <a:xfrm>
              <a:off x="6777990" y="3874492"/>
              <a:ext cx="411129" cy="513083"/>
              <a:chOff x="6777990" y="3874492"/>
              <a:chExt cx="411129" cy="513083"/>
            </a:xfrm>
          </p:grpSpPr>
          <p:cxnSp>
            <p:nvCxnSpPr>
              <p:cNvPr id="4781" name="Google Shape;4781;p67"/>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782" name="Google Shape;4782;p67"/>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3" name="Google Shape;4783;p67"/>
            <p:cNvGrpSpPr/>
            <p:nvPr/>
          </p:nvGrpSpPr>
          <p:grpSpPr>
            <a:xfrm>
              <a:off x="7188425" y="3710194"/>
              <a:ext cx="411123" cy="520535"/>
              <a:chOff x="7188425" y="3710194"/>
              <a:chExt cx="411123" cy="520535"/>
            </a:xfrm>
          </p:grpSpPr>
          <p:cxnSp>
            <p:nvCxnSpPr>
              <p:cNvPr id="4784" name="Google Shape;4784;p67"/>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4785" name="Google Shape;4785;p67"/>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6" name="Google Shape;4786;p67"/>
            <p:cNvGrpSpPr/>
            <p:nvPr/>
          </p:nvGrpSpPr>
          <p:grpSpPr>
            <a:xfrm>
              <a:off x="7603341" y="3874492"/>
              <a:ext cx="411474" cy="513083"/>
              <a:chOff x="7603341" y="3874492"/>
              <a:chExt cx="411474" cy="513083"/>
            </a:xfrm>
          </p:grpSpPr>
          <p:cxnSp>
            <p:nvCxnSpPr>
              <p:cNvPr id="4787" name="Google Shape;4787;p67"/>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788" name="Google Shape;4788;p67"/>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9" name="Google Shape;4789;p67"/>
            <p:cNvGrpSpPr/>
            <p:nvPr/>
          </p:nvGrpSpPr>
          <p:grpSpPr>
            <a:xfrm>
              <a:off x="8013776" y="3722847"/>
              <a:ext cx="411129" cy="507881"/>
              <a:chOff x="8013776" y="3722847"/>
              <a:chExt cx="411129" cy="507881"/>
            </a:xfrm>
          </p:grpSpPr>
          <p:cxnSp>
            <p:nvCxnSpPr>
              <p:cNvPr id="4790" name="Google Shape;4790;p67"/>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4791" name="Google Shape;4791;p67"/>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92" name="Google Shape;4792;p67"/>
          <p:cNvGrpSpPr/>
          <p:nvPr/>
        </p:nvGrpSpPr>
        <p:grpSpPr>
          <a:xfrm>
            <a:off x="5262155" y="2909824"/>
            <a:ext cx="1421889" cy="1020603"/>
            <a:chOff x="5190863" y="2824811"/>
            <a:chExt cx="1544860" cy="1108869"/>
          </a:xfrm>
        </p:grpSpPr>
        <p:grpSp>
          <p:nvGrpSpPr>
            <p:cNvPr id="4793" name="Google Shape;4793;p67"/>
            <p:cNvGrpSpPr/>
            <p:nvPr/>
          </p:nvGrpSpPr>
          <p:grpSpPr>
            <a:xfrm>
              <a:off x="5938695" y="3176919"/>
              <a:ext cx="685761" cy="404739"/>
              <a:chOff x="5938695" y="3176919"/>
              <a:chExt cx="685761" cy="404739"/>
            </a:xfrm>
          </p:grpSpPr>
          <p:grpSp>
            <p:nvGrpSpPr>
              <p:cNvPr id="4794" name="Google Shape;4794;p67"/>
              <p:cNvGrpSpPr/>
              <p:nvPr/>
            </p:nvGrpSpPr>
            <p:grpSpPr>
              <a:xfrm>
                <a:off x="5938695" y="3176919"/>
                <a:ext cx="685761" cy="404739"/>
                <a:chOff x="5938695" y="3176919"/>
                <a:chExt cx="685761" cy="404739"/>
              </a:xfrm>
            </p:grpSpPr>
            <p:sp>
              <p:nvSpPr>
                <p:cNvPr id="4795" name="Google Shape;4795;p67"/>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7"/>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97" name="Google Shape;4797;p67"/>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8" name="Google Shape;4798;p67"/>
            <p:cNvGrpSpPr/>
            <p:nvPr/>
          </p:nvGrpSpPr>
          <p:grpSpPr>
            <a:xfrm>
              <a:off x="5305233" y="3176835"/>
              <a:ext cx="685971" cy="404655"/>
              <a:chOff x="5305233" y="3176835"/>
              <a:chExt cx="685971" cy="404655"/>
            </a:xfrm>
          </p:grpSpPr>
          <p:grpSp>
            <p:nvGrpSpPr>
              <p:cNvPr id="4799" name="Google Shape;4799;p67"/>
              <p:cNvGrpSpPr/>
              <p:nvPr/>
            </p:nvGrpSpPr>
            <p:grpSpPr>
              <a:xfrm>
                <a:off x="5305233" y="3176835"/>
                <a:ext cx="685971" cy="404655"/>
                <a:chOff x="5305233" y="3176835"/>
                <a:chExt cx="685971" cy="404655"/>
              </a:xfrm>
            </p:grpSpPr>
            <p:sp>
              <p:nvSpPr>
                <p:cNvPr id="4800" name="Google Shape;4800;p67"/>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7"/>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02" name="Google Shape;4802;p67"/>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03" name="Google Shape;4803;p67"/>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04" name="Google Shape;4804;p67"/>
            <p:cNvGrpSpPr/>
            <p:nvPr/>
          </p:nvGrpSpPr>
          <p:grpSpPr>
            <a:xfrm>
              <a:off x="5657361" y="2824811"/>
              <a:ext cx="1078361" cy="404655"/>
              <a:chOff x="5657361" y="2824811"/>
              <a:chExt cx="1078361" cy="404655"/>
            </a:xfrm>
          </p:grpSpPr>
          <p:grpSp>
            <p:nvGrpSpPr>
              <p:cNvPr id="4805" name="Google Shape;4805;p67"/>
              <p:cNvGrpSpPr/>
              <p:nvPr/>
            </p:nvGrpSpPr>
            <p:grpSpPr>
              <a:xfrm>
                <a:off x="5657361" y="2824811"/>
                <a:ext cx="1078361" cy="404655"/>
                <a:chOff x="5657361" y="2824811"/>
                <a:chExt cx="1078361" cy="404655"/>
              </a:xfrm>
            </p:grpSpPr>
            <p:grpSp>
              <p:nvGrpSpPr>
                <p:cNvPr id="4806" name="Google Shape;4806;p67"/>
                <p:cNvGrpSpPr/>
                <p:nvPr/>
              </p:nvGrpSpPr>
              <p:grpSpPr>
                <a:xfrm>
                  <a:off x="5938485" y="2824811"/>
                  <a:ext cx="797237" cy="404655"/>
                  <a:chOff x="5938485" y="2824811"/>
                  <a:chExt cx="797237" cy="404655"/>
                </a:xfrm>
              </p:grpSpPr>
              <p:sp>
                <p:nvSpPr>
                  <p:cNvPr id="4807" name="Google Shape;4807;p67"/>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7"/>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09" name="Google Shape;4809;p67"/>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10" name="Google Shape;4810;p67"/>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1" name="Google Shape;4811;p67"/>
            <p:cNvGrpSpPr/>
            <p:nvPr/>
          </p:nvGrpSpPr>
          <p:grpSpPr>
            <a:xfrm>
              <a:off x="5190863" y="3528942"/>
              <a:ext cx="1078026" cy="404739"/>
              <a:chOff x="5190863" y="3528942"/>
              <a:chExt cx="1078026" cy="404739"/>
            </a:xfrm>
          </p:grpSpPr>
          <p:sp>
            <p:nvSpPr>
              <p:cNvPr id="4812" name="Google Shape;4812;p67"/>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13" name="Google Shape;4813;p67"/>
              <p:cNvGrpSpPr/>
              <p:nvPr/>
            </p:nvGrpSpPr>
            <p:grpSpPr>
              <a:xfrm>
                <a:off x="5190863" y="3528942"/>
                <a:ext cx="1078026" cy="404739"/>
                <a:chOff x="5190863" y="3528942"/>
                <a:chExt cx="1078026" cy="404739"/>
              </a:xfrm>
            </p:grpSpPr>
            <p:sp>
              <p:nvSpPr>
                <p:cNvPr id="4814" name="Google Shape;4814;p67"/>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7"/>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816" name="Google Shape;4816;p67"/>
          <p:cNvGrpSpPr/>
          <p:nvPr/>
        </p:nvGrpSpPr>
        <p:grpSpPr>
          <a:xfrm>
            <a:off x="728162" y="1474292"/>
            <a:ext cx="1086719" cy="879487"/>
            <a:chOff x="803162" y="1474292"/>
            <a:chExt cx="1086719" cy="879487"/>
          </a:xfrm>
        </p:grpSpPr>
        <p:grpSp>
          <p:nvGrpSpPr>
            <p:cNvPr id="4817" name="Google Shape;4817;p67"/>
            <p:cNvGrpSpPr/>
            <p:nvPr/>
          </p:nvGrpSpPr>
          <p:grpSpPr>
            <a:xfrm>
              <a:off x="803162" y="1625948"/>
              <a:ext cx="445856" cy="576579"/>
              <a:chOff x="803162" y="1625948"/>
              <a:chExt cx="445856" cy="576579"/>
            </a:xfrm>
          </p:grpSpPr>
          <p:sp>
            <p:nvSpPr>
              <p:cNvPr id="4818" name="Google Shape;4818;p67"/>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19" name="Google Shape;4819;p67"/>
              <p:cNvGrpSpPr/>
              <p:nvPr/>
            </p:nvGrpSpPr>
            <p:grpSpPr>
              <a:xfrm>
                <a:off x="1056023" y="1625948"/>
                <a:ext cx="192995" cy="576579"/>
                <a:chOff x="1056023" y="1625948"/>
                <a:chExt cx="192995" cy="576579"/>
              </a:xfrm>
            </p:grpSpPr>
            <p:sp>
              <p:nvSpPr>
                <p:cNvPr id="4820" name="Google Shape;4820;p67"/>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7"/>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7"/>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7"/>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7"/>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25" name="Google Shape;4825;p67"/>
            <p:cNvGrpSpPr/>
            <p:nvPr/>
          </p:nvGrpSpPr>
          <p:grpSpPr>
            <a:xfrm>
              <a:off x="1371406" y="1474292"/>
              <a:ext cx="518475" cy="879487"/>
              <a:chOff x="1398231" y="1474292"/>
              <a:chExt cx="518475" cy="879487"/>
            </a:xfrm>
          </p:grpSpPr>
          <p:grpSp>
            <p:nvGrpSpPr>
              <p:cNvPr id="4826" name="Google Shape;4826;p67"/>
              <p:cNvGrpSpPr/>
              <p:nvPr/>
            </p:nvGrpSpPr>
            <p:grpSpPr>
              <a:xfrm>
                <a:off x="1398231" y="1474292"/>
                <a:ext cx="518475" cy="341643"/>
                <a:chOff x="1398231" y="1474292"/>
                <a:chExt cx="518475" cy="341643"/>
              </a:xfrm>
            </p:grpSpPr>
            <p:sp>
              <p:nvSpPr>
                <p:cNvPr id="4827" name="Google Shape;4827;p67"/>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28" name="Google Shape;4828;p67"/>
                <p:cNvGrpSpPr/>
                <p:nvPr/>
              </p:nvGrpSpPr>
              <p:grpSpPr>
                <a:xfrm>
                  <a:off x="1616453" y="1474292"/>
                  <a:ext cx="300253" cy="341643"/>
                  <a:chOff x="1616453" y="1475379"/>
                  <a:chExt cx="300253" cy="341643"/>
                </a:xfrm>
              </p:grpSpPr>
              <p:sp>
                <p:nvSpPr>
                  <p:cNvPr id="4829" name="Google Shape;4829;p67"/>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7"/>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7"/>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7"/>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7"/>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7"/>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7"/>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36" name="Google Shape;4836;p67"/>
                  <p:cNvGrpSpPr/>
                  <p:nvPr/>
                </p:nvGrpSpPr>
                <p:grpSpPr>
                  <a:xfrm>
                    <a:off x="1839639" y="1475379"/>
                    <a:ext cx="77067" cy="341643"/>
                    <a:chOff x="1839639" y="1475379"/>
                    <a:chExt cx="77067" cy="341643"/>
                  </a:xfrm>
                </p:grpSpPr>
                <p:sp>
                  <p:nvSpPr>
                    <p:cNvPr id="4837" name="Google Shape;4837;p67"/>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7"/>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839" name="Google Shape;4839;p67"/>
              <p:cNvGrpSpPr/>
              <p:nvPr/>
            </p:nvGrpSpPr>
            <p:grpSpPr>
              <a:xfrm>
                <a:off x="1398451" y="2012951"/>
                <a:ext cx="518255" cy="340828"/>
                <a:chOff x="1398451" y="2012951"/>
                <a:chExt cx="518255" cy="340828"/>
              </a:xfrm>
            </p:grpSpPr>
            <p:sp>
              <p:nvSpPr>
                <p:cNvPr id="4840" name="Google Shape;4840;p67"/>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41" name="Google Shape;4841;p67"/>
                <p:cNvGrpSpPr/>
                <p:nvPr/>
              </p:nvGrpSpPr>
              <p:grpSpPr>
                <a:xfrm>
                  <a:off x="1616453" y="2012951"/>
                  <a:ext cx="300253" cy="340828"/>
                  <a:chOff x="1616453" y="2013538"/>
                  <a:chExt cx="300253" cy="340828"/>
                </a:xfrm>
              </p:grpSpPr>
              <p:sp>
                <p:nvSpPr>
                  <p:cNvPr id="4842" name="Google Shape;4842;p67"/>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7"/>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7"/>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7"/>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7"/>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7"/>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7"/>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49" name="Google Shape;4849;p67"/>
                  <p:cNvGrpSpPr/>
                  <p:nvPr/>
                </p:nvGrpSpPr>
                <p:grpSpPr>
                  <a:xfrm>
                    <a:off x="1839639" y="2013538"/>
                    <a:ext cx="77067" cy="340828"/>
                    <a:chOff x="1839639" y="2013538"/>
                    <a:chExt cx="77067" cy="340828"/>
                  </a:xfrm>
                </p:grpSpPr>
                <p:sp>
                  <p:nvSpPr>
                    <p:cNvPr id="4850" name="Google Shape;4850;p67"/>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7"/>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4852" name="Google Shape;4852;p67"/>
          <p:cNvGrpSpPr/>
          <p:nvPr/>
        </p:nvGrpSpPr>
        <p:grpSpPr>
          <a:xfrm>
            <a:off x="724986" y="3605478"/>
            <a:ext cx="1368681" cy="682918"/>
            <a:chOff x="724986" y="3605478"/>
            <a:chExt cx="1368681" cy="682918"/>
          </a:xfrm>
        </p:grpSpPr>
        <p:grpSp>
          <p:nvGrpSpPr>
            <p:cNvPr id="4853" name="Google Shape;4853;p67"/>
            <p:cNvGrpSpPr/>
            <p:nvPr/>
          </p:nvGrpSpPr>
          <p:grpSpPr>
            <a:xfrm>
              <a:off x="1289102" y="3823629"/>
              <a:ext cx="240442" cy="250435"/>
              <a:chOff x="-165066" y="3843615"/>
              <a:chExt cx="221259" cy="230455"/>
            </a:xfrm>
          </p:grpSpPr>
          <p:sp>
            <p:nvSpPr>
              <p:cNvPr id="4854" name="Google Shape;4854;p67"/>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7"/>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7"/>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7"/>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7"/>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7"/>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7"/>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7"/>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7"/>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7"/>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7"/>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7"/>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7"/>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7"/>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7"/>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7"/>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7"/>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7"/>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7"/>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7"/>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4" name="Google Shape;4874;p67"/>
            <p:cNvGrpSpPr/>
            <p:nvPr/>
          </p:nvGrpSpPr>
          <p:grpSpPr>
            <a:xfrm>
              <a:off x="724986" y="3605478"/>
              <a:ext cx="1368681" cy="682918"/>
              <a:chOff x="724986" y="3605478"/>
              <a:chExt cx="1368681" cy="682918"/>
            </a:xfrm>
          </p:grpSpPr>
          <p:grpSp>
            <p:nvGrpSpPr>
              <p:cNvPr id="4875" name="Google Shape;4875;p67"/>
              <p:cNvGrpSpPr/>
              <p:nvPr/>
            </p:nvGrpSpPr>
            <p:grpSpPr>
              <a:xfrm>
                <a:off x="1498221" y="4047614"/>
                <a:ext cx="529172" cy="240783"/>
                <a:chOff x="1498221" y="4047614"/>
                <a:chExt cx="529172" cy="240783"/>
              </a:xfrm>
            </p:grpSpPr>
            <p:grpSp>
              <p:nvGrpSpPr>
                <p:cNvPr id="4876" name="Google Shape;4876;p67"/>
                <p:cNvGrpSpPr/>
                <p:nvPr/>
              </p:nvGrpSpPr>
              <p:grpSpPr>
                <a:xfrm>
                  <a:off x="1826655" y="4224370"/>
                  <a:ext cx="200738" cy="25631"/>
                  <a:chOff x="1826655" y="4224370"/>
                  <a:chExt cx="200738" cy="25631"/>
                </a:xfrm>
              </p:grpSpPr>
              <p:sp>
                <p:nvSpPr>
                  <p:cNvPr id="4877" name="Google Shape;4877;p67"/>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7"/>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9" name="Google Shape;4879;p67"/>
                <p:cNvGrpSpPr/>
                <p:nvPr/>
              </p:nvGrpSpPr>
              <p:grpSpPr>
                <a:xfrm>
                  <a:off x="1498221" y="4047614"/>
                  <a:ext cx="328444" cy="240783"/>
                  <a:chOff x="1498221" y="4047614"/>
                  <a:chExt cx="328444" cy="240783"/>
                </a:xfrm>
              </p:grpSpPr>
              <p:sp>
                <p:nvSpPr>
                  <p:cNvPr id="4880" name="Google Shape;4880;p67"/>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81" name="Google Shape;4881;p67"/>
                  <p:cNvGrpSpPr/>
                  <p:nvPr/>
                </p:nvGrpSpPr>
                <p:grpSpPr>
                  <a:xfrm>
                    <a:off x="1498221" y="4047614"/>
                    <a:ext cx="150566" cy="190416"/>
                    <a:chOff x="1498221" y="4047614"/>
                    <a:chExt cx="150566" cy="190416"/>
                  </a:xfrm>
                </p:grpSpPr>
                <p:sp>
                  <p:nvSpPr>
                    <p:cNvPr id="4882" name="Google Shape;4882;p67"/>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7"/>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884" name="Google Shape;4884;p67"/>
              <p:cNvGrpSpPr/>
              <p:nvPr/>
            </p:nvGrpSpPr>
            <p:grpSpPr>
              <a:xfrm>
                <a:off x="1560718" y="3800594"/>
                <a:ext cx="532948" cy="302090"/>
                <a:chOff x="1560718" y="3800594"/>
                <a:chExt cx="532948" cy="302090"/>
              </a:xfrm>
            </p:grpSpPr>
            <p:grpSp>
              <p:nvGrpSpPr>
                <p:cNvPr id="4885" name="Google Shape;4885;p67"/>
                <p:cNvGrpSpPr/>
                <p:nvPr/>
              </p:nvGrpSpPr>
              <p:grpSpPr>
                <a:xfrm>
                  <a:off x="1912179" y="3827344"/>
                  <a:ext cx="181487" cy="25631"/>
                  <a:chOff x="1912179" y="3827344"/>
                  <a:chExt cx="181487" cy="25631"/>
                </a:xfrm>
              </p:grpSpPr>
              <p:sp>
                <p:nvSpPr>
                  <p:cNvPr id="4886" name="Google Shape;4886;p67"/>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7"/>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8" name="Google Shape;4888;p67"/>
                <p:cNvGrpSpPr/>
                <p:nvPr/>
              </p:nvGrpSpPr>
              <p:grpSpPr>
                <a:xfrm>
                  <a:off x="1912179" y="4044505"/>
                  <a:ext cx="181487" cy="25622"/>
                  <a:chOff x="1912179" y="4044506"/>
                  <a:chExt cx="181487" cy="25622"/>
                </a:xfrm>
              </p:grpSpPr>
              <p:sp>
                <p:nvSpPr>
                  <p:cNvPr id="4889" name="Google Shape;4889;p67"/>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7"/>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1" name="Google Shape;4891;p67"/>
                <p:cNvGrpSpPr/>
                <p:nvPr/>
              </p:nvGrpSpPr>
              <p:grpSpPr>
                <a:xfrm>
                  <a:off x="1560718" y="3800594"/>
                  <a:ext cx="351472" cy="302090"/>
                  <a:chOff x="1560718" y="3800594"/>
                  <a:chExt cx="351472" cy="302090"/>
                </a:xfrm>
              </p:grpSpPr>
              <p:grpSp>
                <p:nvGrpSpPr>
                  <p:cNvPr id="4892" name="Google Shape;4892;p67"/>
                  <p:cNvGrpSpPr/>
                  <p:nvPr/>
                </p:nvGrpSpPr>
                <p:grpSpPr>
                  <a:xfrm>
                    <a:off x="1560718" y="3842857"/>
                    <a:ext cx="173586" cy="217131"/>
                    <a:chOff x="1560718" y="3842857"/>
                    <a:chExt cx="173586" cy="217131"/>
                  </a:xfrm>
                </p:grpSpPr>
                <p:sp>
                  <p:nvSpPr>
                    <p:cNvPr id="4893" name="Google Shape;4893;p67"/>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7"/>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7"/>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96" name="Google Shape;4896;p67"/>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7"/>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898" name="Google Shape;4898;p67"/>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99" name="Google Shape;4899;p67"/>
              <p:cNvGrpSpPr/>
              <p:nvPr/>
            </p:nvGrpSpPr>
            <p:grpSpPr>
              <a:xfrm>
                <a:off x="785350" y="3605478"/>
                <a:ext cx="535311" cy="249245"/>
                <a:chOff x="785350" y="3605478"/>
                <a:chExt cx="535311" cy="249245"/>
              </a:xfrm>
            </p:grpSpPr>
            <p:grpSp>
              <p:nvGrpSpPr>
                <p:cNvPr id="4900" name="Google Shape;4900;p67"/>
                <p:cNvGrpSpPr/>
                <p:nvPr/>
              </p:nvGrpSpPr>
              <p:grpSpPr>
                <a:xfrm>
                  <a:off x="785350" y="3605478"/>
                  <a:ext cx="376191" cy="102736"/>
                  <a:chOff x="785350" y="3605478"/>
                  <a:chExt cx="376191" cy="102736"/>
                </a:xfrm>
              </p:grpSpPr>
              <p:sp>
                <p:nvSpPr>
                  <p:cNvPr id="4901" name="Google Shape;4901;p67"/>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7"/>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7"/>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4" name="Google Shape;4904;p67"/>
                <p:cNvGrpSpPr/>
                <p:nvPr/>
              </p:nvGrpSpPr>
              <p:grpSpPr>
                <a:xfrm>
                  <a:off x="1161530" y="3655851"/>
                  <a:ext cx="159131" cy="198872"/>
                  <a:chOff x="1161530" y="3655851"/>
                  <a:chExt cx="159131" cy="198872"/>
                </a:xfrm>
              </p:grpSpPr>
              <p:sp>
                <p:nvSpPr>
                  <p:cNvPr id="4905" name="Google Shape;4905;p67"/>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7"/>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07" name="Google Shape;4907;p67"/>
              <p:cNvGrpSpPr/>
              <p:nvPr/>
            </p:nvGrpSpPr>
            <p:grpSpPr>
              <a:xfrm>
                <a:off x="785350" y="4047614"/>
                <a:ext cx="535311" cy="240783"/>
                <a:chOff x="785350" y="4047614"/>
                <a:chExt cx="535311" cy="240783"/>
              </a:xfrm>
            </p:grpSpPr>
            <p:grpSp>
              <p:nvGrpSpPr>
                <p:cNvPr id="4908" name="Google Shape;4908;p67"/>
                <p:cNvGrpSpPr/>
                <p:nvPr/>
              </p:nvGrpSpPr>
              <p:grpSpPr>
                <a:xfrm>
                  <a:off x="1161636" y="4047614"/>
                  <a:ext cx="159025" cy="190415"/>
                  <a:chOff x="1161636" y="4047614"/>
                  <a:chExt cx="159025" cy="190415"/>
                </a:xfrm>
              </p:grpSpPr>
              <p:sp>
                <p:nvSpPr>
                  <p:cNvPr id="4909" name="Google Shape;4909;p67"/>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7"/>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1" name="Google Shape;4911;p67"/>
                <p:cNvGrpSpPr/>
                <p:nvPr/>
              </p:nvGrpSpPr>
              <p:grpSpPr>
                <a:xfrm>
                  <a:off x="785350" y="4185661"/>
                  <a:ext cx="376191" cy="102736"/>
                  <a:chOff x="785350" y="4185661"/>
                  <a:chExt cx="376191" cy="102736"/>
                </a:xfrm>
              </p:grpSpPr>
              <p:sp>
                <p:nvSpPr>
                  <p:cNvPr id="4912" name="Google Shape;4912;p67"/>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7"/>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7"/>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15" name="Google Shape;4915;p67"/>
              <p:cNvGrpSpPr/>
              <p:nvPr/>
            </p:nvGrpSpPr>
            <p:grpSpPr>
              <a:xfrm>
                <a:off x="1501054" y="3605478"/>
                <a:ext cx="526340" cy="249240"/>
                <a:chOff x="1501054" y="3605478"/>
                <a:chExt cx="526340" cy="249240"/>
              </a:xfrm>
            </p:grpSpPr>
            <p:grpSp>
              <p:nvGrpSpPr>
                <p:cNvPr id="4916" name="Google Shape;4916;p67"/>
                <p:cNvGrpSpPr/>
                <p:nvPr/>
              </p:nvGrpSpPr>
              <p:grpSpPr>
                <a:xfrm>
                  <a:off x="1834208" y="3643867"/>
                  <a:ext cx="193185" cy="25622"/>
                  <a:chOff x="1834208" y="3643867"/>
                  <a:chExt cx="193185" cy="25622"/>
                </a:xfrm>
              </p:grpSpPr>
              <p:sp>
                <p:nvSpPr>
                  <p:cNvPr id="4917" name="Google Shape;4917;p67"/>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7"/>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9" name="Google Shape;4919;p67"/>
                <p:cNvGrpSpPr/>
                <p:nvPr/>
              </p:nvGrpSpPr>
              <p:grpSpPr>
                <a:xfrm>
                  <a:off x="1501054" y="3605478"/>
                  <a:ext cx="333165" cy="249240"/>
                  <a:chOff x="1501054" y="3605478"/>
                  <a:chExt cx="333165" cy="249240"/>
                </a:xfrm>
              </p:grpSpPr>
              <p:sp>
                <p:nvSpPr>
                  <p:cNvPr id="4920" name="Google Shape;4920;p67"/>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21" name="Google Shape;4921;p67"/>
                  <p:cNvGrpSpPr/>
                  <p:nvPr/>
                </p:nvGrpSpPr>
                <p:grpSpPr>
                  <a:xfrm>
                    <a:off x="1501054" y="3655851"/>
                    <a:ext cx="155286" cy="198867"/>
                    <a:chOff x="1501054" y="3655851"/>
                    <a:chExt cx="155286" cy="198867"/>
                  </a:xfrm>
                </p:grpSpPr>
                <p:sp>
                  <p:nvSpPr>
                    <p:cNvPr id="4922" name="Google Shape;4922;p67"/>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7"/>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924" name="Google Shape;4924;p67"/>
              <p:cNvGrpSpPr/>
              <p:nvPr/>
            </p:nvGrpSpPr>
            <p:grpSpPr>
              <a:xfrm>
                <a:off x="724986" y="3800594"/>
                <a:ext cx="532950" cy="302090"/>
                <a:chOff x="724986" y="3800594"/>
                <a:chExt cx="532950" cy="302090"/>
              </a:xfrm>
            </p:grpSpPr>
            <p:grpSp>
              <p:nvGrpSpPr>
                <p:cNvPr id="4925" name="Google Shape;4925;p67"/>
                <p:cNvGrpSpPr/>
                <p:nvPr/>
              </p:nvGrpSpPr>
              <p:grpSpPr>
                <a:xfrm>
                  <a:off x="724986" y="4044367"/>
                  <a:ext cx="181314" cy="25626"/>
                  <a:chOff x="724986" y="4044367"/>
                  <a:chExt cx="181314" cy="25626"/>
                </a:xfrm>
              </p:grpSpPr>
              <p:sp>
                <p:nvSpPr>
                  <p:cNvPr id="4926" name="Google Shape;4926;p67"/>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7"/>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8" name="Google Shape;4928;p67"/>
                <p:cNvGrpSpPr/>
                <p:nvPr/>
              </p:nvGrpSpPr>
              <p:grpSpPr>
                <a:xfrm>
                  <a:off x="906290" y="3800594"/>
                  <a:ext cx="351646" cy="302090"/>
                  <a:chOff x="906290" y="3800594"/>
                  <a:chExt cx="351646" cy="302090"/>
                </a:xfrm>
              </p:grpSpPr>
              <p:grpSp>
                <p:nvGrpSpPr>
                  <p:cNvPr id="4929" name="Google Shape;4929;p67"/>
                  <p:cNvGrpSpPr/>
                  <p:nvPr/>
                </p:nvGrpSpPr>
                <p:grpSpPr>
                  <a:xfrm>
                    <a:off x="1084172" y="3842857"/>
                    <a:ext cx="173764" cy="217131"/>
                    <a:chOff x="1084172" y="3842857"/>
                    <a:chExt cx="173764" cy="217131"/>
                  </a:xfrm>
                </p:grpSpPr>
                <p:grpSp>
                  <p:nvGrpSpPr>
                    <p:cNvPr id="4930" name="Google Shape;4930;p67"/>
                    <p:cNvGrpSpPr/>
                    <p:nvPr/>
                  </p:nvGrpSpPr>
                  <p:grpSpPr>
                    <a:xfrm>
                      <a:off x="1156862" y="3936509"/>
                      <a:ext cx="101073" cy="25622"/>
                      <a:chOff x="1156862" y="3936509"/>
                      <a:chExt cx="101073" cy="25622"/>
                    </a:xfrm>
                  </p:grpSpPr>
                  <p:sp>
                    <p:nvSpPr>
                      <p:cNvPr id="4931" name="Google Shape;4931;p67"/>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7"/>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33" name="Google Shape;4933;p67"/>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34" name="Google Shape;4934;p67"/>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7"/>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36" name="Google Shape;4936;p67"/>
                <p:cNvGrpSpPr/>
                <p:nvPr/>
              </p:nvGrpSpPr>
              <p:grpSpPr>
                <a:xfrm>
                  <a:off x="724986" y="3830189"/>
                  <a:ext cx="189533" cy="25626"/>
                  <a:chOff x="724986" y="3830189"/>
                  <a:chExt cx="189533" cy="25626"/>
                </a:xfrm>
              </p:grpSpPr>
              <p:sp>
                <p:nvSpPr>
                  <p:cNvPr id="4937" name="Google Shape;4937;p67"/>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7"/>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4939" name="Google Shape;4939;p67"/>
          <p:cNvGrpSpPr/>
          <p:nvPr/>
        </p:nvGrpSpPr>
        <p:grpSpPr>
          <a:xfrm>
            <a:off x="2253298" y="2455640"/>
            <a:ext cx="948701" cy="935378"/>
            <a:chOff x="2253298" y="2428317"/>
            <a:chExt cx="948701" cy="935378"/>
          </a:xfrm>
        </p:grpSpPr>
        <p:sp>
          <p:nvSpPr>
            <p:cNvPr id="4940" name="Google Shape;4940;p67"/>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7"/>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7"/>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7"/>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7"/>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7"/>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7"/>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67"/>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7"/>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67"/>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67"/>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7"/>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67"/>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7"/>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7"/>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7"/>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7"/>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7"/>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67"/>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7"/>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7"/>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67"/>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67"/>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67"/>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67"/>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7"/>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7"/>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7"/>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7"/>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7"/>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7"/>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7"/>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67"/>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976"/>
        <p:cNvGrpSpPr/>
        <p:nvPr/>
      </p:nvGrpSpPr>
      <p:grpSpPr>
        <a:xfrm>
          <a:off x="0" y="0"/>
          <a:ext cx="0" cy="0"/>
          <a:chOff x="0" y="0"/>
          <a:chExt cx="0" cy="0"/>
        </a:xfrm>
      </p:grpSpPr>
      <p:grpSp>
        <p:nvGrpSpPr>
          <p:cNvPr id="4977" name="Google Shape;4977;p68"/>
          <p:cNvGrpSpPr/>
          <p:nvPr/>
        </p:nvGrpSpPr>
        <p:grpSpPr>
          <a:xfrm>
            <a:off x="3353582" y="1145627"/>
            <a:ext cx="2363393" cy="1017867"/>
            <a:chOff x="3292400" y="1219146"/>
            <a:chExt cx="2615240" cy="1110239"/>
          </a:xfrm>
        </p:grpSpPr>
        <p:sp>
          <p:nvSpPr>
            <p:cNvPr id="4978" name="Google Shape;4978;p68"/>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4979" name="Google Shape;4979;p68"/>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980" name="Google Shape;4980;p68"/>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4981" name="Google Shape;4981;p68"/>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4982" name="Google Shape;4982;p68"/>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4983" name="Google Shape;4983;p68"/>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4984" name="Google Shape;4984;p68"/>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4985" name="Google Shape;4985;p68"/>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4986" name="Google Shape;4986;p68"/>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4987" name="Google Shape;4987;p68"/>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4988" name="Google Shape;4988;p68"/>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4989" name="Google Shape;4989;p68"/>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4990" name="Google Shape;4990;p68"/>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4991" name="Google Shape;4991;p68"/>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4992" name="Google Shape;4992;p68"/>
            <p:cNvGrpSpPr/>
            <p:nvPr/>
          </p:nvGrpSpPr>
          <p:grpSpPr>
            <a:xfrm>
              <a:off x="3748438" y="1378608"/>
              <a:ext cx="2159202" cy="903971"/>
              <a:chOff x="1683525" y="2179850"/>
              <a:chExt cx="4519050" cy="2134525"/>
            </a:xfrm>
          </p:grpSpPr>
          <p:sp>
            <p:nvSpPr>
              <p:cNvPr id="4993" name="Google Shape;4993;p68"/>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994" name="Google Shape;4994;p68"/>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995" name="Google Shape;4995;p68"/>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996" name="Google Shape;4996;p68"/>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997" name="Google Shape;4997;p68"/>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998" name="Google Shape;4998;p68"/>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999" name="Google Shape;4999;p68"/>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000" name="Google Shape;5000;p68"/>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001" name="Google Shape;5001;p68"/>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002" name="Google Shape;5002;p68"/>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003" name="Google Shape;5003;p68"/>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5004" name="Google Shape;5004;p68"/>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5005" name="Google Shape;5005;p68"/>
          <p:cNvGraphicFramePr/>
          <p:nvPr/>
        </p:nvGraphicFramePr>
        <p:xfrm>
          <a:off x="5949675" y="2323100"/>
          <a:ext cx="3000000" cy="3000000"/>
        </p:xfrm>
        <a:graphic>
          <a:graphicData uri="http://schemas.openxmlformats.org/drawingml/2006/table">
            <a:tbl>
              <a:tblPr>
                <a:noFill/>
                <a:tableStyleId>{50BC29F0-126A-4441-9419-DA5BA0C466A2}</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5006" name="Google Shape;5006;p68"/>
          <p:cNvGrpSpPr/>
          <p:nvPr/>
        </p:nvGrpSpPr>
        <p:grpSpPr>
          <a:xfrm>
            <a:off x="5926924" y="3381697"/>
            <a:ext cx="2519825" cy="1001454"/>
            <a:chOff x="1906114" y="789980"/>
            <a:chExt cx="1487676" cy="606868"/>
          </a:xfrm>
        </p:grpSpPr>
        <p:cxnSp>
          <p:nvCxnSpPr>
            <p:cNvPr id="5007" name="Google Shape;5007;p68"/>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5008" name="Google Shape;5008;p68"/>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5009" name="Google Shape;5009;p68"/>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5010" name="Google Shape;5010;p68"/>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5011" name="Google Shape;5011;p68"/>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5012" name="Google Shape;5012;p68"/>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5013" name="Google Shape;5013;p68"/>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5014" name="Google Shape;5014;p68"/>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8"/>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8"/>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68"/>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8"/>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8"/>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8"/>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5021" name="Google Shape;5021;p68"/>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5022" name="Google Shape;5022;p68"/>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5023" name="Google Shape;5023;p68"/>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4" name="Google Shape;5024;p68"/>
          <p:cNvGrpSpPr/>
          <p:nvPr/>
        </p:nvGrpSpPr>
        <p:grpSpPr>
          <a:xfrm>
            <a:off x="726399" y="1190655"/>
            <a:ext cx="2394370" cy="976502"/>
            <a:chOff x="749309" y="1112739"/>
            <a:chExt cx="2371603" cy="976502"/>
          </a:xfrm>
        </p:grpSpPr>
        <p:sp>
          <p:nvSpPr>
            <p:cNvPr id="5025" name="Google Shape;5025;p68"/>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8"/>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68"/>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8"/>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8"/>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8"/>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8"/>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8"/>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68"/>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8"/>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8"/>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8"/>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68"/>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8"/>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8"/>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8"/>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68"/>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68"/>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8"/>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8"/>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8"/>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8"/>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8"/>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68"/>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68"/>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8"/>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8"/>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8"/>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8"/>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8"/>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8"/>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68"/>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5057" name="Google Shape;5057;p68"/>
          <p:cNvGraphicFramePr/>
          <p:nvPr/>
        </p:nvGraphicFramePr>
        <p:xfrm>
          <a:off x="5949700" y="1188950"/>
          <a:ext cx="3000000" cy="3000000"/>
        </p:xfrm>
        <a:graphic>
          <a:graphicData uri="http://schemas.openxmlformats.org/drawingml/2006/table">
            <a:tbl>
              <a:tblPr>
                <a:noFill/>
                <a:tableStyleId>{50BC29F0-126A-4441-9419-DA5BA0C466A2}</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5058" name="Google Shape;5058;p68"/>
          <p:cNvGraphicFramePr/>
          <p:nvPr/>
        </p:nvGraphicFramePr>
        <p:xfrm>
          <a:off x="3356413" y="2323100"/>
          <a:ext cx="3000000" cy="3000000"/>
        </p:xfrm>
        <a:graphic>
          <a:graphicData uri="http://schemas.openxmlformats.org/drawingml/2006/table">
            <a:tbl>
              <a:tblPr>
                <a:noFill/>
                <a:tableStyleId>{50BC29F0-126A-4441-9419-DA5BA0C466A2}</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059" name="Google Shape;5059;p68"/>
          <p:cNvGrpSpPr/>
          <p:nvPr/>
        </p:nvGrpSpPr>
        <p:grpSpPr>
          <a:xfrm>
            <a:off x="4100342" y="2709743"/>
            <a:ext cx="1517436" cy="74460"/>
            <a:chOff x="3980086" y="2804397"/>
            <a:chExt cx="1227600" cy="66900"/>
          </a:xfrm>
        </p:grpSpPr>
        <p:sp>
          <p:nvSpPr>
            <p:cNvPr id="5060" name="Google Shape;5060;p68"/>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68"/>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2" name="Google Shape;5062;p68"/>
          <p:cNvGrpSpPr/>
          <p:nvPr/>
        </p:nvGrpSpPr>
        <p:grpSpPr>
          <a:xfrm>
            <a:off x="4725406" y="3002330"/>
            <a:ext cx="892956" cy="74460"/>
            <a:chOff x="3980086" y="2804397"/>
            <a:chExt cx="1227600" cy="66900"/>
          </a:xfrm>
        </p:grpSpPr>
        <p:sp>
          <p:nvSpPr>
            <p:cNvPr id="5063" name="Google Shape;5063;p68"/>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8"/>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5" name="Google Shape;5065;p68"/>
          <p:cNvGrpSpPr/>
          <p:nvPr/>
        </p:nvGrpSpPr>
        <p:grpSpPr>
          <a:xfrm>
            <a:off x="3358498" y="3361213"/>
            <a:ext cx="2363244" cy="1005943"/>
            <a:chOff x="3358415" y="3361302"/>
            <a:chExt cx="2363244" cy="1024695"/>
          </a:xfrm>
        </p:grpSpPr>
        <p:grpSp>
          <p:nvGrpSpPr>
            <p:cNvPr id="5066" name="Google Shape;5066;p68"/>
            <p:cNvGrpSpPr/>
            <p:nvPr/>
          </p:nvGrpSpPr>
          <p:grpSpPr>
            <a:xfrm>
              <a:off x="3358415" y="3361302"/>
              <a:ext cx="441300" cy="1024695"/>
              <a:chOff x="3358415" y="3361302"/>
              <a:chExt cx="441300" cy="1024695"/>
            </a:xfrm>
          </p:grpSpPr>
          <p:sp>
            <p:nvSpPr>
              <p:cNvPr id="5067" name="Google Shape;5067;p68"/>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8"/>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8"/>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8"/>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8"/>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68"/>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3" name="Google Shape;5073;p68"/>
            <p:cNvGrpSpPr/>
            <p:nvPr/>
          </p:nvGrpSpPr>
          <p:grpSpPr>
            <a:xfrm>
              <a:off x="3838901" y="3361302"/>
              <a:ext cx="441300" cy="1024695"/>
              <a:chOff x="3838901" y="3361302"/>
              <a:chExt cx="441300" cy="1024695"/>
            </a:xfrm>
          </p:grpSpPr>
          <p:sp>
            <p:nvSpPr>
              <p:cNvPr id="5074" name="Google Shape;5074;p68"/>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8"/>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8"/>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8"/>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68"/>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8"/>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0" name="Google Shape;5080;p68"/>
            <p:cNvGrpSpPr/>
            <p:nvPr/>
          </p:nvGrpSpPr>
          <p:grpSpPr>
            <a:xfrm>
              <a:off x="4319387" y="3361302"/>
              <a:ext cx="441300" cy="1024695"/>
              <a:chOff x="4319387" y="3361302"/>
              <a:chExt cx="441300" cy="1024695"/>
            </a:xfrm>
          </p:grpSpPr>
          <p:sp>
            <p:nvSpPr>
              <p:cNvPr id="5081" name="Google Shape;5081;p68"/>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8"/>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8"/>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8"/>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8"/>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8"/>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87" name="Google Shape;5087;p68"/>
            <p:cNvGrpSpPr/>
            <p:nvPr/>
          </p:nvGrpSpPr>
          <p:grpSpPr>
            <a:xfrm>
              <a:off x="4799873" y="3361302"/>
              <a:ext cx="441300" cy="1024695"/>
              <a:chOff x="4799873" y="3361302"/>
              <a:chExt cx="441300" cy="1024695"/>
            </a:xfrm>
          </p:grpSpPr>
          <p:sp>
            <p:nvSpPr>
              <p:cNvPr id="5088" name="Google Shape;5088;p68"/>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68"/>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8"/>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8"/>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8"/>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8"/>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4" name="Google Shape;5094;p68"/>
            <p:cNvGrpSpPr/>
            <p:nvPr/>
          </p:nvGrpSpPr>
          <p:grpSpPr>
            <a:xfrm>
              <a:off x="5280360" y="3361302"/>
              <a:ext cx="441300" cy="1024695"/>
              <a:chOff x="5280360" y="3361302"/>
              <a:chExt cx="441300" cy="1024695"/>
            </a:xfrm>
          </p:grpSpPr>
          <p:sp>
            <p:nvSpPr>
              <p:cNvPr id="5095" name="Google Shape;5095;p68"/>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8"/>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8"/>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8"/>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8"/>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8"/>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5101" name="Google Shape;5101;p68"/>
          <p:cNvGraphicFramePr/>
          <p:nvPr/>
        </p:nvGraphicFramePr>
        <p:xfrm>
          <a:off x="724925" y="2323100"/>
          <a:ext cx="3000000" cy="3000000"/>
        </p:xfrm>
        <a:graphic>
          <a:graphicData uri="http://schemas.openxmlformats.org/drawingml/2006/table">
            <a:tbl>
              <a:tblPr>
                <a:noFill/>
                <a:tableStyleId>{50BC29F0-126A-4441-9419-DA5BA0C466A2}</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5102" name="Google Shape;5102;p68"/>
          <p:cNvGrpSpPr/>
          <p:nvPr/>
        </p:nvGrpSpPr>
        <p:grpSpPr>
          <a:xfrm>
            <a:off x="726450" y="3372825"/>
            <a:ext cx="2403614" cy="1005900"/>
            <a:chOff x="726450" y="3372825"/>
            <a:chExt cx="2403614" cy="1005900"/>
          </a:xfrm>
        </p:grpSpPr>
        <p:grpSp>
          <p:nvGrpSpPr>
            <p:cNvPr id="5103" name="Google Shape;5103;p68"/>
            <p:cNvGrpSpPr/>
            <p:nvPr/>
          </p:nvGrpSpPr>
          <p:grpSpPr>
            <a:xfrm>
              <a:off x="726450" y="3696000"/>
              <a:ext cx="2403614" cy="500898"/>
              <a:chOff x="726450" y="3696000"/>
              <a:chExt cx="2403614" cy="500898"/>
            </a:xfrm>
          </p:grpSpPr>
          <p:sp>
            <p:nvSpPr>
              <p:cNvPr id="5104" name="Google Shape;5104;p68"/>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105" name="Google Shape;5105;p68"/>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106" name="Google Shape;5106;p68"/>
            <p:cNvGrpSpPr/>
            <p:nvPr/>
          </p:nvGrpSpPr>
          <p:grpSpPr>
            <a:xfrm>
              <a:off x="1348050" y="3372825"/>
              <a:ext cx="1720425" cy="1005900"/>
              <a:chOff x="1348050" y="3372825"/>
              <a:chExt cx="1720425" cy="1005900"/>
            </a:xfrm>
          </p:grpSpPr>
          <p:sp>
            <p:nvSpPr>
              <p:cNvPr id="5107" name="Google Shape;5107;p68"/>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108" name="Google Shape;5108;p68"/>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109" name="Google Shape;5109;p68"/>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110" name="Google Shape;5110;p68"/>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5111" name="Google Shape;5111;p68"/>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5112" name="Google Shape;5112;p68"/>
            <p:cNvGrpSpPr/>
            <p:nvPr/>
          </p:nvGrpSpPr>
          <p:grpSpPr>
            <a:xfrm>
              <a:off x="1455707" y="3731058"/>
              <a:ext cx="1491150" cy="417657"/>
              <a:chOff x="1455707" y="3731058"/>
              <a:chExt cx="1491150" cy="417657"/>
            </a:xfrm>
          </p:grpSpPr>
          <p:grpSp>
            <p:nvGrpSpPr>
              <p:cNvPr id="5113" name="Google Shape;5113;p68"/>
              <p:cNvGrpSpPr/>
              <p:nvPr/>
            </p:nvGrpSpPr>
            <p:grpSpPr>
              <a:xfrm>
                <a:off x="1472938" y="3745828"/>
                <a:ext cx="72126" cy="53788"/>
                <a:chOff x="1472938" y="3745828"/>
                <a:chExt cx="72126" cy="53788"/>
              </a:xfrm>
            </p:grpSpPr>
            <p:sp>
              <p:nvSpPr>
                <p:cNvPr id="5114" name="Google Shape;5114;p68"/>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8"/>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6" name="Google Shape;5116;p68"/>
              <p:cNvGrpSpPr/>
              <p:nvPr/>
            </p:nvGrpSpPr>
            <p:grpSpPr>
              <a:xfrm>
                <a:off x="1819181" y="4089633"/>
                <a:ext cx="72126" cy="53788"/>
                <a:chOff x="1819181" y="4089633"/>
                <a:chExt cx="72126" cy="53788"/>
              </a:xfrm>
            </p:grpSpPr>
            <p:sp>
              <p:nvSpPr>
                <p:cNvPr id="5117" name="Google Shape;5117;p68"/>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8"/>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9" name="Google Shape;5119;p68"/>
              <p:cNvGrpSpPr/>
              <p:nvPr/>
            </p:nvGrpSpPr>
            <p:grpSpPr>
              <a:xfrm>
                <a:off x="1455707" y="4084171"/>
                <a:ext cx="64321" cy="64544"/>
                <a:chOff x="1455707" y="4084171"/>
                <a:chExt cx="64321" cy="64544"/>
              </a:xfrm>
            </p:grpSpPr>
            <p:sp>
              <p:nvSpPr>
                <p:cNvPr id="5120" name="Google Shape;5120;p68"/>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8"/>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2" name="Google Shape;5122;p68"/>
              <p:cNvGrpSpPr/>
              <p:nvPr/>
            </p:nvGrpSpPr>
            <p:grpSpPr>
              <a:xfrm>
                <a:off x="1818610" y="3731058"/>
                <a:ext cx="64321" cy="64544"/>
                <a:chOff x="1818610" y="3731058"/>
                <a:chExt cx="64321" cy="64544"/>
              </a:xfrm>
            </p:grpSpPr>
            <p:sp>
              <p:nvSpPr>
                <p:cNvPr id="5123" name="Google Shape;5123;p68"/>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8"/>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5" name="Google Shape;5125;p68"/>
              <p:cNvGrpSpPr/>
              <p:nvPr/>
            </p:nvGrpSpPr>
            <p:grpSpPr>
              <a:xfrm>
                <a:off x="2172491" y="4089633"/>
                <a:ext cx="72126" cy="53788"/>
                <a:chOff x="2172491" y="4089633"/>
                <a:chExt cx="72126" cy="53788"/>
              </a:xfrm>
            </p:grpSpPr>
            <p:sp>
              <p:nvSpPr>
                <p:cNvPr id="5126" name="Google Shape;5126;p68"/>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8"/>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8" name="Google Shape;5128;p68"/>
              <p:cNvGrpSpPr/>
              <p:nvPr/>
            </p:nvGrpSpPr>
            <p:grpSpPr>
              <a:xfrm>
                <a:off x="2171920" y="3731058"/>
                <a:ext cx="64321" cy="64544"/>
                <a:chOff x="2171920" y="3731058"/>
                <a:chExt cx="64321" cy="64544"/>
              </a:xfrm>
            </p:grpSpPr>
            <p:sp>
              <p:nvSpPr>
                <p:cNvPr id="5129" name="Google Shape;5129;p68"/>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8"/>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1" name="Google Shape;5131;p68"/>
              <p:cNvGrpSpPr/>
              <p:nvPr/>
            </p:nvGrpSpPr>
            <p:grpSpPr>
              <a:xfrm>
                <a:off x="2874730" y="3745828"/>
                <a:ext cx="72126" cy="53788"/>
                <a:chOff x="2874730" y="3745828"/>
                <a:chExt cx="72126" cy="53788"/>
              </a:xfrm>
            </p:grpSpPr>
            <p:sp>
              <p:nvSpPr>
                <p:cNvPr id="5132" name="Google Shape;5132;p68"/>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8"/>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4" name="Google Shape;5134;p68"/>
              <p:cNvGrpSpPr/>
              <p:nvPr/>
            </p:nvGrpSpPr>
            <p:grpSpPr>
              <a:xfrm>
                <a:off x="2878589" y="4081481"/>
                <a:ext cx="64321" cy="64544"/>
                <a:chOff x="2878589" y="4081481"/>
                <a:chExt cx="64321" cy="64544"/>
              </a:xfrm>
            </p:grpSpPr>
            <p:sp>
              <p:nvSpPr>
                <p:cNvPr id="5135" name="Google Shape;5135;p68"/>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8"/>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7" name="Google Shape;5137;p68"/>
              <p:cNvGrpSpPr/>
              <p:nvPr/>
            </p:nvGrpSpPr>
            <p:grpSpPr>
              <a:xfrm>
                <a:off x="2525796" y="4089633"/>
                <a:ext cx="72126" cy="53788"/>
                <a:chOff x="2525796" y="4089633"/>
                <a:chExt cx="72126" cy="53788"/>
              </a:xfrm>
            </p:grpSpPr>
            <p:sp>
              <p:nvSpPr>
                <p:cNvPr id="5138" name="Google Shape;5138;p68"/>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8"/>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0" name="Google Shape;5140;p68"/>
              <p:cNvGrpSpPr/>
              <p:nvPr/>
            </p:nvGrpSpPr>
            <p:grpSpPr>
              <a:xfrm>
                <a:off x="2525225" y="3731058"/>
                <a:ext cx="64321" cy="64544"/>
                <a:chOff x="2525225" y="3731058"/>
                <a:chExt cx="64321" cy="64544"/>
              </a:xfrm>
            </p:grpSpPr>
            <p:sp>
              <p:nvSpPr>
                <p:cNvPr id="5141" name="Google Shape;5141;p68"/>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8"/>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5146"/>
        <p:cNvGrpSpPr/>
        <p:nvPr/>
      </p:nvGrpSpPr>
      <p:grpSpPr>
        <a:xfrm>
          <a:off x="0" y="0"/>
          <a:ext cx="0" cy="0"/>
          <a:chOff x="0" y="0"/>
          <a:chExt cx="0" cy="0"/>
        </a:xfrm>
      </p:grpSpPr>
      <p:grpSp>
        <p:nvGrpSpPr>
          <p:cNvPr id="5147" name="Google Shape;5147;p69"/>
          <p:cNvGrpSpPr/>
          <p:nvPr/>
        </p:nvGrpSpPr>
        <p:grpSpPr>
          <a:xfrm>
            <a:off x="732428" y="1171356"/>
            <a:ext cx="845921" cy="690752"/>
            <a:chOff x="732428" y="1198513"/>
            <a:chExt cx="845921" cy="690752"/>
          </a:xfrm>
        </p:grpSpPr>
        <p:grpSp>
          <p:nvGrpSpPr>
            <p:cNvPr id="5148" name="Google Shape;5148;p69"/>
            <p:cNvGrpSpPr/>
            <p:nvPr/>
          </p:nvGrpSpPr>
          <p:grpSpPr>
            <a:xfrm>
              <a:off x="823030" y="1198513"/>
              <a:ext cx="755319" cy="690752"/>
              <a:chOff x="823030" y="1198513"/>
              <a:chExt cx="755319" cy="690752"/>
            </a:xfrm>
          </p:grpSpPr>
          <p:sp>
            <p:nvSpPr>
              <p:cNvPr id="5149" name="Google Shape;5149;p69"/>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69"/>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1" name="Google Shape;5151;p69"/>
            <p:cNvGrpSpPr/>
            <p:nvPr/>
          </p:nvGrpSpPr>
          <p:grpSpPr>
            <a:xfrm>
              <a:off x="732428" y="1239937"/>
              <a:ext cx="739912" cy="607886"/>
              <a:chOff x="732428" y="1239937"/>
              <a:chExt cx="739912" cy="607886"/>
            </a:xfrm>
          </p:grpSpPr>
          <p:sp>
            <p:nvSpPr>
              <p:cNvPr id="5152" name="Google Shape;5152;p69"/>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9"/>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4" name="Google Shape;5154;p69"/>
            <p:cNvGrpSpPr/>
            <p:nvPr/>
          </p:nvGrpSpPr>
          <p:grpSpPr>
            <a:xfrm>
              <a:off x="732428" y="1277018"/>
              <a:ext cx="702832" cy="533758"/>
              <a:chOff x="732428" y="1277018"/>
              <a:chExt cx="702832" cy="533758"/>
            </a:xfrm>
          </p:grpSpPr>
          <p:sp>
            <p:nvSpPr>
              <p:cNvPr id="5155" name="Google Shape;5155;p69"/>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9"/>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7" name="Google Shape;5157;p69"/>
            <p:cNvGrpSpPr/>
            <p:nvPr/>
          </p:nvGrpSpPr>
          <p:grpSpPr>
            <a:xfrm>
              <a:off x="931170" y="1306653"/>
              <a:ext cx="647179" cy="474455"/>
              <a:chOff x="931170" y="1306653"/>
              <a:chExt cx="647179" cy="474455"/>
            </a:xfrm>
          </p:grpSpPr>
          <p:sp>
            <p:nvSpPr>
              <p:cNvPr id="5158" name="Google Shape;5158;p69"/>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9"/>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60" name="Google Shape;5160;p69"/>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1" name="Google Shape;5161;p69"/>
          <p:cNvGrpSpPr/>
          <p:nvPr/>
        </p:nvGrpSpPr>
        <p:grpSpPr>
          <a:xfrm>
            <a:off x="3964037" y="1171363"/>
            <a:ext cx="634656" cy="699982"/>
            <a:chOff x="5985650" y="2860025"/>
            <a:chExt cx="1396075" cy="1539775"/>
          </a:xfrm>
        </p:grpSpPr>
        <p:sp>
          <p:nvSpPr>
            <p:cNvPr id="5162" name="Google Shape;5162;p69"/>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9"/>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9"/>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9"/>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9"/>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9"/>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9"/>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9"/>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9"/>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9"/>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9"/>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9"/>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9"/>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69"/>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9"/>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9"/>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9"/>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9"/>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9"/>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9"/>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9"/>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9"/>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9"/>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9"/>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9"/>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9"/>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9"/>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9"/>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9"/>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9"/>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9"/>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9"/>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4" name="Google Shape;5194;p69"/>
          <p:cNvGrpSpPr/>
          <p:nvPr/>
        </p:nvGrpSpPr>
        <p:grpSpPr>
          <a:xfrm>
            <a:off x="4719687" y="1171356"/>
            <a:ext cx="725845" cy="699975"/>
            <a:chOff x="4249973" y="1201875"/>
            <a:chExt cx="1958568" cy="1888762"/>
          </a:xfrm>
        </p:grpSpPr>
        <p:sp>
          <p:nvSpPr>
            <p:cNvPr id="5195" name="Google Shape;5195;p69"/>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96" name="Google Shape;5196;p69"/>
            <p:cNvGrpSpPr/>
            <p:nvPr/>
          </p:nvGrpSpPr>
          <p:grpSpPr>
            <a:xfrm>
              <a:off x="5853086" y="1789142"/>
              <a:ext cx="355454" cy="1048099"/>
              <a:chOff x="5576108" y="2016725"/>
              <a:chExt cx="565200" cy="1666560"/>
            </a:xfrm>
          </p:grpSpPr>
          <p:sp>
            <p:nvSpPr>
              <p:cNvPr id="5197" name="Google Shape;5197;p69"/>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198" name="Google Shape;5198;p69"/>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99" name="Google Shape;5199;p69"/>
            <p:cNvGrpSpPr/>
            <p:nvPr/>
          </p:nvGrpSpPr>
          <p:grpSpPr>
            <a:xfrm>
              <a:off x="4869455" y="2691676"/>
              <a:ext cx="1013897" cy="398961"/>
              <a:chOff x="4012057" y="3451825"/>
              <a:chExt cx="1612175" cy="634379"/>
            </a:xfrm>
          </p:grpSpPr>
          <p:sp>
            <p:nvSpPr>
              <p:cNvPr id="5200" name="Google Shape;5200;p69"/>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201" name="Google Shape;5201;p69"/>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2" name="Google Shape;5202;p69"/>
            <p:cNvGrpSpPr/>
            <p:nvPr/>
          </p:nvGrpSpPr>
          <p:grpSpPr>
            <a:xfrm>
              <a:off x="4276937" y="2155961"/>
              <a:ext cx="651965" cy="891358"/>
              <a:chOff x="3069908" y="2599997"/>
              <a:chExt cx="1036675" cy="1417328"/>
            </a:xfrm>
          </p:grpSpPr>
          <p:sp>
            <p:nvSpPr>
              <p:cNvPr id="5203" name="Google Shape;5203;p69"/>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204" name="Google Shape;5204;p69"/>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5" name="Google Shape;5205;p69"/>
            <p:cNvGrpSpPr/>
            <p:nvPr/>
          </p:nvGrpSpPr>
          <p:grpSpPr>
            <a:xfrm>
              <a:off x="5054918" y="1201875"/>
              <a:ext cx="999548" cy="602711"/>
              <a:chOff x="4306958" y="1082925"/>
              <a:chExt cx="1589359" cy="958358"/>
            </a:xfrm>
          </p:grpSpPr>
          <p:sp>
            <p:nvSpPr>
              <p:cNvPr id="5206" name="Google Shape;5206;p69"/>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207" name="Google Shape;5207;p69"/>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8" name="Google Shape;5208;p69"/>
            <p:cNvGrpSpPr/>
            <p:nvPr/>
          </p:nvGrpSpPr>
          <p:grpSpPr>
            <a:xfrm>
              <a:off x="4249973" y="1303451"/>
              <a:ext cx="799317" cy="841334"/>
              <a:chOff x="3027033" y="1244439"/>
              <a:chExt cx="1270977" cy="1337786"/>
            </a:xfrm>
          </p:grpSpPr>
          <p:sp>
            <p:nvSpPr>
              <p:cNvPr id="5209" name="Google Shape;5209;p69"/>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5210" name="Google Shape;5210;p69"/>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11" name="Google Shape;5211;p69"/>
          <p:cNvGrpSpPr/>
          <p:nvPr/>
        </p:nvGrpSpPr>
        <p:grpSpPr>
          <a:xfrm>
            <a:off x="4072551" y="2058137"/>
            <a:ext cx="750769" cy="683784"/>
            <a:chOff x="4204684" y="2104422"/>
            <a:chExt cx="699822" cy="637382"/>
          </a:xfrm>
        </p:grpSpPr>
        <p:grpSp>
          <p:nvGrpSpPr>
            <p:cNvPr id="5212" name="Google Shape;5212;p69"/>
            <p:cNvGrpSpPr/>
            <p:nvPr/>
          </p:nvGrpSpPr>
          <p:grpSpPr>
            <a:xfrm>
              <a:off x="4204684" y="2430067"/>
              <a:ext cx="342957" cy="311738"/>
              <a:chOff x="4204684" y="2430067"/>
              <a:chExt cx="342957" cy="311738"/>
            </a:xfrm>
          </p:grpSpPr>
          <p:sp>
            <p:nvSpPr>
              <p:cNvPr id="5213" name="Google Shape;5213;p69"/>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9"/>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5" name="Google Shape;5215;p69"/>
            <p:cNvGrpSpPr/>
            <p:nvPr/>
          </p:nvGrpSpPr>
          <p:grpSpPr>
            <a:xfrm>
              <a:off x="4561586" y="2430067"/>
              <a:ext cx="342920" cy="311738"/>
              <a:chOff x="4561586" y="2430067"/>
              <a:chExt cx="342920" cy="311738"/>
            </a:xfrm>
          </p:grpSpPr>
          <p:sp>
            <p:nvSpPr>
              <p:cNvPr id="5216" name="Google Shape;5216;p69"/>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9"/>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8" name="Google Shape;5218;p69"/>
            <p:cNvGrpSpPr/>
            <p:nvPr/>
          </p:nvGrpSpPr>
          <p:grpSpPr>
            <a:xfrm>
              <a:off x="4561586" y="2104422"/>
              <a:ext cx="342920" cy="311738"/>
              <a:chOff x="4561586" y="2104422"/>
              <a:chExt cx="342920" cy="311738"/>
            </a:xfrm>
          </p:grpSpPr>
          <p:sp>
            <p:nvSpPr>
              <p:cNvPr id="5219" name="Google Shape;5219;p69"/>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9"/>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1" name="Google Shape;5221;p69"/>
            <p:cNvGrpSpPr/>
            <p:nvPr/>
          </p:nvGrpSpPr>
          <p:grpSpPr>
            <a:xfrm>
              <a:off x="4204684" y="2104422"/>
              <a:ext cx="342957" cy="311664"/>
              <a:chOff x="4204684" y="2104422"/>
              <a:chExt cx="342957" cy="311664"/>
            </a:xfrm>
          </p:grpSpPr>
          <p:sp>
            <p:nvSpPr>
              <p:cNvPr id="5222" name="Google Shape;5222;p69"/>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9"/>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24" name="Google Shape;5224;p69"/>
          <p:cNvGrpSpPr/>
          <p:nvPr/>
        </p:nvGrpSpPr>
        <p:grpSpPr>
          <a:xfrm>
            <a:off x="5536984" y="1171351"/>
            <a:ext cx="660591" cy="688867"/>
            <a:chOff x="5830645" y="1267368"/>
            <a:chExt cx="530340" cy="553040"/>
          </a:xfrm>
        </p:grpSpPr>
        <p:sp>
          <p:nvSpPr>
            <p:cNvPr id="5225" name="Google Shape;5225;p69"/>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26" name="Google Shape;5226;p69"/>
            <p:cNvGrpSpPr/>
            <p:nvPr/>
          </p:nvGrpSpPr>
          <p:grpSpPr>
            <a:xfrm>
              <a:off x="5830645" y="1267368"/>
              <a:ext cx="259743" cy="269909"/>
              <a:chOff x="5830645" y="1267368"/>
              <a:chExt cx="259743" cy="269909"/>
            </a:xfrm>
          </p:grpSpPr>
          <p:sp>
            <p:nvSpPr>
              <p:cNvPr id="5227" name="Google Shape;5227;p69"/>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9"/>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29" name="Google Shape;5229;p69"/>
            <p:cNvGrpSpPr/>
            <p:nvPr/>
          </p:nvGrpSpPr>
          <p:grpSpPr>
            <a:xfrm>
              <a:off x="6101293" y="1267368"/>
              <a:ext cx="259692" cy="269909"/>
              <a:chOff x="6101293" y="1267368"/>
              <a:chExt cx="259692" cy="269909"/>
            </a:xfrm>
          </p:grpSpPr>
          <p:sp>
            <p:nvSpPr>
              <p:cNvPr id="5230" name="Google Shape;5230;p69"/>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9"/>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2" name="Google Shape;5232;p69"/>
            <p:cNvGrpSpPr/>
            <p:nvPr/>
          </p:nvGrpSpPr>
          <p:grpSpPr>
            <a:xfrm>
              <a:off x="5830645" y="1550500"/>
              <a:ext cx="259692" cy="269909"/>
              <a:chOff x="5830645" y="1550500"/>
              <a:chExt cx="259692" cy="269909"/>
            </a:xfrm>
          </p:grpSpPr>
          <p:sp>
            <p:nvSpPr>
              <p:cNvPr id="5233" name="Google Shape;5233;p69"/>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9"/>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35" name="Google Shape;5235;p69"/>
            <p:cNvGrpSpPr/>
            <p:nvPr/>
          </p:nvGrpSpPr>
          <p:grpSpPr>
            <a:xfrm>
              <a:off x="6101293" y="1550500"/>
              <a:ext cx="259692" cy="269909"/>
              <a:chOff x="6101293" y="1550500"/>
              <a:chExt cx="259692" cy="269909"/>
            </a:xfrm>
          </p:grpSpPr>
          <p:sp>
            <p:nvSpPr>
              <p:cNvPr id="5236" name="Google Shape;5236;p69"/>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9"/>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38" name="Google Shape;5238;p69"/>
          <p:cNvGrpSpPr/>
          <p:nvPr/>
        </p:nvGrpSpPr>
        <p:grpSpPr>
          <a:xfrm>
            <a:off x="739138" y="2061810"/>
            <a:ext cx="697154" cy="679574"/>
            <a:chOff x="2679875" y="2361475"/>
            <a:chExt cx="780425" cy="760575"/>
          </a:xfrm>
        </p:grpSpPr>
        <p:sp>
          <p:nvSpPr>
            <p:cNvPr id="5239" name="Google Shape;5239;p69"/>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9"/>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9"/>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9"/>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9"/>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9"/>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5" name="Google Shape;5245;p69"/>
          <p:cNvGrpSpPr/>
          <p:nvPr/>
        </p:nvGrpSpPr>
        <p:grpSpPr>
          <a:xfrm>
            <a:off x="3138297" y="1171402"/>
            <a:ext cx="735829" cy="684547"/>
            <a:chOff x="3351965" y="1148808"/>
            <a:chExt cx="750770" cy="698375"/>
          </a:xfrm>
        </p:grpSpPr>
        <p:grpSp>
          <p:nvGrpSpPr>
            <p:cNvPr id="5246" name="Google Shape;5246;p69"/>
            <p:cNvGrpSpPr/>
            <p:nvPr/>
          </p:nvGrpSpPr>
          <p:grpSpPr>
            <a:xfrm>
              <a:off x="3586796" y="1148808"/>
              <a:ext cx="294857" cy="286830"/>
              <a:chOff x="3750225" y="1774000"/>
              <a:chExt cx="149575" cy="145525"/>
            </a:xfrm>
          </p:grpSpPr>
          <p:sp>
            <p:nvSpPr>
              <p:cNvPr id="5247" name="Google Shape;5247;p69"/>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9"/>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9" name="Google Shape;5249;p69"/>
            <p:cNvGrpSpPr/>
            <p:nvPr/>
          </p:nvGrpSpPr>
          <p:grpSpPr>
            <a:xfrm>
              <a:off x="3779245" y="1375768"/>
              <a:ext cx="323490" cy="286978"/>
              <a:chOff x="3847850" y="1889150"/>
              <a:chExt cx="164100" cy="145600"/>
            </a:xfrm>
          </p:grpSpPr>
          <p:sp>
            <p:nvSpPr>
              <p:cNvPr id="5250" name="Google Shape;5250;p69"/>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9"/>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2" name="Google Shape;5252;p69"/>
            <p:cNvGrpSpPr/>
            <p:nvPr/>
          </p:nvGrpSpPr>
          <p:grpSpPr>
            <a:xfrm>
              <a:off x="3351965" y="1330435"/>
              <a:ext cx="295449" cy="285401"/>
              <a:chOff x="3631100" y="1866150"/>
              <a:chExt cx="149875" cy="144800"/>
            </a:xfrm>
          </p:grpSpPr>
          <p:sp>
            <p:nvSpPr>
              <p:cNvPr id="5253" name="Google Shape;5253;p69"/>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9"/>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5" name="Google Shape;5255;p69"/>
            <p:cNvGrpSpPr/>
            <p:nvPr/>
          </p:nvGrpSpPr>
          <p:grpSpPr>
            <a:xfrm>
              <a:off x="3548208" y="1560352"/>
              <a:ext cx="294808" cy="286830"/>
              <a:chOff x="3730650" y="1982800"/>
              <a:chExt cx="149550" cy="145525"/>
            </a:xfrm>
          </p:grpSpPr>
          <p:sp>
            <p:nvSpPr>
              <p:cNvPr id="5256" name="Google Shape;5256;p69"/>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9"/>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58" name="Google Shape;5258;p69"/>
          <p:cNvGrpSpPr/>
          <p:nvPr/>
        </p:nvGrpSpPr>
        <p:grpSpPr>
          <a:xfrm>
            <a:off x="7639949" y="1171356"/>
            <a:ext cx="804565" cy="677795"/>
            <a:chOff x="7636443" y="1204988"/>
            <a:chExt cx="804565" cy="677795"/>
          </a:xfrm>
        </p:grpSpPr>
        <p:grpSp>
          <p:nvGrpSpPr>
            <p:cNvPr id="5259" name="Google Shape;5259;p69"/>
            <p:cNvGrpSpPr/>
            <p:nvPr/>
          </p:nvGrpSpPr>
          <p:grpSpPr>
            <a:xfrm>
              <a:off x="7636443" y="1509705"/>
              <a:ext cx="804565" cy="373078"/>
              <a:chOff x="7636443" y="1509705"/>
              <a:chExt cx="804565" cy="373078"/>
            </a:xfrm>
          </p:grpSpPr>
          <p:sp>
            <p:nvSpPr>
              <p:cNvPr id="5260" name="Google Shape;5260;p69"/>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9"/>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2" name="Google Shape;5262;p69"/>
            <p:cNvGrpSpPr/>
            <p:nvPr/>
          </p:nvGrpSpPr>
          <p:grpSpPr>
            <a:xfrm>
              <a:off x="7636443" y="1408133"/>
              <a:ext cx="804565" cy="373078"/>
              <a:chOff x="7636443" y="1408133"/>
              <a:chExt cx="804565" cy="373078"/>
            </a:xfrm>
          </p:grpSpPr>
          <p:sp>
            <p:nvSpPr>
              <p:cNvPr id="5263" name="Google Shape;5263;p69"/>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9"/>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5" name="Google Shape;5265;p69"/>
            <p:cNvGrpSpPr/>
            <p:nvPr/>
          </p:nvGrpSpPr>
          <p:grpSpPr>
            <a:xfrm>
              <a:off x="7636443" y="1306560"/>
              <a:ext cx="804565" cy="373078"/>
              <a:chOff x="7636443" y="1306560"/>
              <a:chExt cx="804565" cy="373078"/>
            </a:xfrm>
          </p:grpSpPr>
          <p:sp>
            <p:nvSpPr>
              <p:cNvPr id="5266" name="Google Shape;5266;p69"/>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9"/>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8" name="Google Shape;5268;p69"/>
            <p:cNvGrpSpPr/>
            <p:nvPr/>
          </p:nvGrpSpPr>
          <p:grpSpPr>
            <a:xfrm>
              <a:off x="7636443" y="1204988"/>
              <a:ext cx="804565" cy="373078"/>
              <a:chOff x="7636443" y="1204988"/>
              <a:chExt cx="804565" cy="373078"/>
            </a:xfrm>
          </p:grpSpPr>
          <p:sp>
            <p:nvSpPr>
              <p:cNvPr id="5269" name="Google Shape;5269;p69"/>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9"/>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71" name="Google Shape;5271;p69"/>
          <p:cNvGrpSpPr/>
          <p:nvPr/>
        </p:nvGrpSpPr>
        <p:grpSpPr>
          <a:xfrm>
            <a:off x="4978796" y="2078771"/>
            <a:ext cx="661339" cy="661188"/>
            <a:chOff x="3990000" y="975400"/>
            <a:chExt cx="3934200" cy="3933300"/>
          </a:xfrm>
        </p:grpSpPr>
        <p:sp>
          <p:nvSpPr>
            <p:cNvPr id="5272" name="Google Shape;5272;p69"/>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9"/>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9"/>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9"/>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76" name="Google Shape;5276;p69"/>
          <p:cNvGrpSpPr/>
          <p:nvPr/>
        </p:nvGrpSpPr>
        <p:grpSpPr>
          <a:xfrm>
            <a:off x="6622444" y="2057409"/>
            <a:ext cx="868881" cy="684241"/>
            <a:chOff x="6598259" y="2078634"/>
            <a:chExt cx="868881" cy="684241"/>
          </a:xfrm>
        </p:grpSpPr>
        <p:sp>
          <p:nvSpPr>
            <p:cNvPr id="5277" name="Google Shape;5277;p69"/>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9"/>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9"/>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9"/>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9"/>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9"/>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83" name="Google Shape;5283;p69"/>
            <p:cNvGrpSpPr/>
            <p:nvPr/>
          </p:nvGrpSpPr>
          <p:grpSpPr>
            <a:xfrm>
              <a:off x="6808175" y="2078634"/>
              <a:ext cx="452229" cy="684241"/>
              <a:chOff x="6808175" y="2078634"/>
              <a:chExt cx="452229" cy="684241"/>
            </a:xfrm>
          </p:grpSpPr>
          <p:sp>
            <p:nvSpPr>
              <p:cNvPr id="5284" name="Google Shape;5284;p69"/>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9"/>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9"/>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9"/>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9"/>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9"/>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90" name="Google Shape;5290;p69"/>
              <p:cNvGrpSpPr/>
              <p:nvPr/>
            </p:nvGrpSpPr>
            <p:grpSpPr>
              <a:xfrm>
                <a:off x="6821586" y="2078634"/>
                <a:ext cx="426871" cy="684241"/>
                <a:chOff x="6821586" y="2078634"/>
                <a:chExt cx="426871" cy="684241"/>
              </a:xfrm>
            </p:grpSpPr>
            <p:grpSp>
              <p:nvGrpSpPr>
                <p:cNvPr id="5291" name="Google Shape;5291;p69"/>
                <p:cNvGrpSpPr/>
                <p:nvPr/>
              </p:nvGrpSpPr>
              <p:grpSpPr>
                <a:xfrm>
                  <a:off x="6821586" y="2078634"/>
                  <a:ext cx="426871" cy="684241"/>
                  <a:chOff x="6821586" y="2078634"/>
                  <a:chExt cx="426871" cy="684241"/>
                </a:xfrm>
              </p:grpSpPr>
              <p:sp>
                <p:nvSpPr>
                  <p:cNvPr id="5292" name="Google Shape;5292;p69"/>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9"/>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9"/>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9"/>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9"/>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9"/>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9"/>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9"/>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9"/>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9"/>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9"/>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9"/>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9"/>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9"/>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9"/>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9"/>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9"/>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9"/>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9"/>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11" name="Google Shape;5311;p69"/>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9"/>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9"/>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9"/>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9"/>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9"/>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317" name="Google Shape;5317;p69"/>
          <p:cNvGrpSpPr/>
          <p:nvPr/>
        </p:nvGrpSpPr>
        <p:grpSpPr>
          <a:xfrm>
            <a:off x="5795610" y="2063018"/>
            <a:ext cx="671358" cy="671358"/>
            <a:chOff x="6535625" y="760425"/>
            <a:chExt cx="1665900" cy="1665900"/>
          </a:xfrm>
        </p:grpSpPr>
        <p:sp>
          <p:nvSpPr>
            <p:cNvPr id="5318" name="Google Shape;5318;p69"/>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9"/>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9"/>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9"/>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22" name="Google Shape;5322;p69"/>
          <p:cNvGrpSpPr/>
          <p:nvPr/>
        </p:nvGrpSpPr>
        <p:grpSpPr>
          <a:xfrm>
            <a:off x="732427" y="3731418"/>
            <a:ext cx="1340789" cy="640830"/>
            <a:chOff x="238125" y="1151100"/>
            <a:chExt cx="7139450" cy="3412300"/>
          </a:xfrm>
        </p:grpSpPr>
        <p:sp>
          <p:nvSpPr>
            <p:cNvPr id="5323" name="Google Shape;5323;p69"/>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9"/>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69"/>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9"/>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9"/>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9"/>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9"/>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9"/>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9"/>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9"/>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9"/>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9"/>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5" name="Google Shape;5335;p69"/>
          <p:cNvGrpSpPr/>
          <p:nvPr/>
        </p:nvGrpSpPr>
        <p:grpSpPr>
          <a:xfrm>
            <a:off x="5599650" y="2934699"/>
            <a:ext cx="985357" cy="585764"/>
            <a:chOff x="5145061" y="2881789"/>
            <a:chExt cx="1107641" cy="658458"/>
          </a:xfrm>
        </p:grpSpPr>
        <p:grpSp>
          <p:nvGrpSpPr>
            <p:cNvPr id="5336" name="Google Shape;5336;p69"/>
            <p:cNvGrpSpPr/>
            <p:nvPr/>
          </p:nvGrpSpPr>
          <p:grpSpPr>
            <a:xfrm>
              <a:off x="5722989" y="3244587"/>
              <a:ext cx="529713" cy="295659"/>
              <a:chOff x="5722989" y="3244587"/>
              <a:chExt cx="529713" cy="295659"/>
            </a:xfrm>
          </p:grpSpPr>
          <p:sp>
            <p:nvSpPr>
              <p:cNvPr id="5337" name="Google Shape;5337;p69"/>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338" name="Google Shape;5338;p69"/>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339" name="Google Shape;5339;p69"/>
            <p:cNvGrpSpPr/>
            <p:nvPr/>
          </p:nvGrpSpPr>
          <p:grpSpPr>
            <a:xfrm>
              <a:off x="5145061" y="3244587"/>
              <a:ext cx="536807" cy="295659"/>
              <a:chOff x="5145061" y="3244587"/>
              <a:chExt cx="536807" cy="295659"/>
            </a:xfrm>
          </p:grpSpPr>
          <p:sp>
            <p:nvSpPr>
              <p:cNvPr id="5340" name="Google Shape;5340;p69"/>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341" name="Google Shape;5341;p69"/>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342" name="Google Shape;5342;p69"/>
            <p:cNvGrpSpPr/>
            <p:nvPr/>
          </p:nvGrpSpPr>
          <p:grpSpPr>
            <a:xfrm>
              <a:off x="5341327" y="2898245"/>
              <a:ext cx="532309" cy="614891"/>
              <a:chOff x="5341327" y="2898245"/>
              <a:chExt cx="532309" cy="614891"/>
            </a:xfrm>
          </p:grpSpPr>
          <p:sp>
            <p:nvSpPr>
              <p:cNvPr id="5343" name="Google Shape;5343;p69"/>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344" name="Google Shape;5344;p69"/>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5345" name="Google Shape;5345;p69"/>
            <p:cNvGrpSpPr/>
            <p:nvPr/>
          </p:nvGrpSpPr>
          <p:grpSpPr>
            <a:xfrm>
              <a:off x="5532290" y="2881789"/>
              <a:ext cx="620516" cy="305456"/>
              <a:chOff x="5532290" y="2881789"/>
              <a:chExt cx="620516" cy="305456"/>
            </a:xfrm>
          </p:grpSpPr>
          <p:sp>
            <p:nvSpPr>
              <p:cNvPr id="5346" name="Google Shape;5346;p69"/>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5347" name="Google Shape;5347;p69"/>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5348" name="Google Shape;5348;p69"/>
          <p:cNvGrpSpPr/>
          <p:nvPr/>
        </p:nvGrpSpPr>
        <p:grpSpPr>
          <a:xfrm>
            <a:off x="8178573" y="3726757"/>
            <a:ext cx="269068" cy="645491"/>
            <a:chOff x="7026852" y="3311869"/>
            <a:chExt cx="434331" cy="1041954"/>
          </a:xfrm>
        </p:grpSpPr>
        <p:sp>
          <p:nvSpPr>
            <p:cNvPr id="5349" name="Google Shape;5349;p69"/>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9"/>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9"/>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2" name="Google Shape;5352;p69"/>
          <p:cNvGrpSpPr/>
          <p:nvPr/>
        </p:nvGrpSpPr>
        <p:grpSpPr>
          <a:xfrm>
            <a:off x="6195154" y="3765995"/>
            <a:ext cx="293882" cy="293836"/>
            <a:chOff x="4873519" y="3311869"/>
            <a:chExt cx="499374" cy="499296"/>
          </a:xfrm>
        </p:grpSpPr>
        <p:sp>
          <p:nvSpPr>
            <p:cNvPr id="5353" name="Google Shape;5353;p69"/>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9"/>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5" name="Google Shape;5355;p69"/>
          <p:cNvGrpSpPr/>
          <p:nvPr/>
        </p:nvGrpSpPr>
        <p:grpSpPr>
          <a:xfrm>
            <a:off x="6195154" y="4078366"/>
            <a:ext cx="293882" cy="293882"/>
            <a:chOff x="4873519" y="3875839"/>
            <a:chExt cx="499374" cy="499374"/>
          </a:xfrm>
        </p:grpSpPr>
        <p:sp>
          <p:nvSpPr>
            <p:cNvPr id="5356" name="Google Shape;5356;p69"/>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9"/>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8" name="Google Shape;5358;p69"/>
          <p:cNvGrpSpPr/>
          <p:nvPr/>
        </p:nvGrpSpPr>
        <p:grpSpPr>
          <a:xfrm>
            <a:off x="2425681" y="2050319"/>
            <a:ext cx="698104" cy="698208"/>
            <a:chOff x="2565073" y="2075876"/>
            <a:chExt cx="672482" cy="672518"/>
          </a:xfrm>
        </p:grpSpPr>
        <p:sp>
          <p:nvSpPr>
            <p:cNvPr id="5359" name="Google Shape;5359;p69"/>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9"/>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9"/>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9"/>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9"/>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9"/>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5" name="Google Shape;5365;p69"/>
          <p:cNvGrpSpPr/>
          <p:nvPr/>
        </p:nvGrpSpPr>
        <p:grpSpPr>
          <a:xfrm>
            <a:off x="5649092" y="3734919"/>
            <a:ext cx="438354" cy="637329"/>
            <a:chOff x="1697726" y="3244179"/>
            <a:chExt cx="788124" cy="1146069"/>
          </a:xfrm>
        </p:grpSpPr>
        <p:sp>
          <p:nvSpPr>
            <p:cNvPr id="5366" name="Google Shape;5366;p69"/>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9"/>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68" name="Google Shape;5368;p69"/>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69" name="Google Shape;5369;p69"/>
          <p:cNvGrpSpPr/>
          <p:nvPr/>
        </p:nvGrpSpPr>
        <p:grpSpPr>
          <a:xfrm>
            <a:off x="7650306" y="2063282"/>
            <a:ext cx="799565" cy="670282"/>
            <a:chOff x="7617850" y="2063282"/>
            <a:chExt cx="799565" cy="670282"/>
          </a:xfrm>
        </p:grpSpPr>
        <p:cxnSp>
          <p:nvCxnSpPr>
            <p:cNvPr id="5370" name="Google Shape;5370;p69"/>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371" name="Google Shape;5371;p69"/>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372" name="Google Shape;5372;p69"/>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373" name="Google Shape;5373;p69"/>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5374" name="Google Shape;5374;p69"/>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5375" name="Google Shape;5375;p69"/>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5376" name="Google Shape;5376;p69"/>
            <p:cNvGrpSpPr/>
            <p:nvPr/>
          </p:nvGrpSpPr>
          <p:grpSpPr>
            <a:xfrm>
              <a:off x="7734309" y="2063282"/>
              <a:ext cx="570957" cy="620095"/>
              <a:chOff x="7734309" y="2063282"/>
              <a:chExt cx="570957" cy="620095"/>
            </a:xfrm>
          </p:grpSpPr>
          <p:grpSp>
            <p:nvGrpSpPr>
              <p:cNvPr id="5377" name="Google Shape;5377;p69"/>
              <p:cNvGrpSpPr/>
              <p:nvPr/>
            </p:nvGrpSpPr>
            <p:grpSpPr>
              <a:xfrm>
                <a:off x="8031573" y="2063282"/>
                <a:ext cx="273693" cy="620095"/>
                <a:chOff x="8031573" y="2063282"/>
                <a:chExt cx="273693" cy="620095"/>
              </a:xfrm>
            </p:grpSpPr>
            <p:sp>
              <p:nvSpPr>
                <p:cNvPr id="5378" name="Google Shape;5378;p69"/>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9"/>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9"/>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9"/>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2" name="Google Shape;5382;p69"/>
              <p:cNvGrpSpPr/>
              <p:nvPr/>
            </p:nvGrpSpPr>
            <p:grpSpPr>
              <a:xfrm flipH="1">
                <a:off x="7734309" y="2063282"/>
                <a:ext cx="273693" cy="620095"/>
                <a:chOff x="8031573" y="2063282"/>
                <a:chExt cx="273693" cy="620095"/>
              </a:xfrm>
            </p:grpSpPr>
            <p:sp>
              <p:nvSpPr>
                <p:cNvPr id="5383" name="Google Shape;5383;p69"/>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9"/>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9"/>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9"/>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5387" name="Google Shape;5387;p69"/>
          <p:cNvSpPr/>
          <p:nvPr/>
        </p:nvSpPr>
        <p:spPr>
          <a:xfrm>
            <a:off x="7110561" y="375537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9"/>
          <p:cNvSpPr/>
          <p:nvPr/>
        </p:nvSpPr>
        <p:spPr>
          <a:xfrm rot="10800000">
            <a:off x="6596743" y="375278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89" name="Google Shape;5389;p69"/>
          <p:cNvGrpSpPr/>
          <p:nvPr/>
        </p:nvGrpSpPr>
        <p:grpSpPr>
          <a:xfrm>
            <a:off x="7836913" y="2916765"/>
            <a:ext cx="602567" cy="601884"/>
            <a:chOff x="1186975" y="238125"/>
            <a:chExt cx="5244275" cy="5238325"/>
          </a:xfrm>
        </p:grpSpPr>
        <p:sp>
          <p:nvSpPr>
            <p:cNvPr id="5390" name="Google Shape;5390;p69"/>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9"/>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9"/>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9"/>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94" name="Google Shape;5394;p69"/>
          <p:cNvGrpSpPr/>
          <p:nvPr/>
        </p:nvGrpSpPr>
        <p:grpSpPr>
          <a:xfrm>
            <a:off x="3279650" y="2056249"/>
            <a:ext cx="651848" cy="687338"/>
            <a:chOff x="3400515" y="2056248"/>
            <a:chExt cx="698134" cy="735987"/>
          </a:xfrm>
        </p:grpSpPr>
        <p:grpSp>
          <p:nvGrpSpPr>
            <p:cNvPr id="5395" name="Google Shape;5395;p69"/>
            <p:cNvGrpSpPr/>
            <p:nvPr/>
          </p:nvGrpSpPr>
          <p:grpSpPr>
            <a:xfrm>
              <a:off x="3400515" y="2283913"/>
              <a:ext cx="312919" cy="219900"/>
              <a:chOff x="3400515" y="2283913"/>
              <a:chExt cx="312919" cy="219900"/>
            </a:xfrm>
          </p:grpSpPr>
          <p:sp>
            <p:nvSpPr>
              <p:cNvPr id="5396" name="Google Shape;5396;p69"/>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397" name="Google Shape;5397;p69"/>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5398" name="Google Shape;5398;p69"/>
            <p:cNvGrpSpPr/>
            <p:nvPr/>
          </p:nvGrpSpPr>
          <p:grpSpPr>
            <a:xfrm>
              <a:off x="3547823" y="2461089"/>
              <a:ext cx="219900" cy="331146"/>
              <a:chOff x="3547823" y="2461089"/>
              <a:chExt cx="219900" cy="331146"/>
            </a:xfrm>
          </p:grpSpPr>
          <p:sp>
            <p:nvSpPr>
              <p:cNvPr id="5399" name="Google Shape;5399;p69"/>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400" name="Google Shape;5400;p69"/>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5401" name="Google Shape;5401;p69"/>
            <p:cNvGrpSpPr/>
            <p:nvPr/>
          </p:nvGrpSpPr>
          <p:grpSpPr>
            <a:xfrm>
              <a:off x="3734138" y="2461089"/>
              <a:ext cx="219900" cy="331146"/>
              <a:chOff x="3734138" y="2461089"/>
              <a:chExt cx="219900" cy="331146"/>
            </a:xfrm>
          </p:grpSpPr>
          <p:sp>
            <p:nvSpPr>
              <p:cNvPr id="5402" name="Google Shape;5402;p69"/>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403" name="Google Shape;5403;p69"/>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5404" name="Google Shape;5404;p69"/>
            <p:cNvGrpSpPr/>
            <p:nvPr/>
          </p:nvGrpSpPr>
          <p:grpSpPr>
            <a:xfrm>
              <a:off x="3787560" y="2281742"/>
              <a:ext cx="311089" cy="219900"/>
              <a:chOff x="3787560" y="2281742"/>
              <a:chExt cx="311089" cy="219900"/>
            </a:xfrm>
          </p:grpSpPr>
          <p:sp>
            <p:nvSpPr>
              <p:cNvPr id="5405" name="Google Shape;5405;p69"/>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5406" name="Google Shape;5406;p69"/>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5407" name="Google Shape;5407;p69"/>
            <p:cNvGrpSpPr/>
            <p:nvPr/>
          </p:nvGrpSpPr>
          <p:grpSpPr>
            <a:xfrm>
              <a:off x="3637290" y="2056248"/>
              <a:ext cx="219900" cy="330736"/>
              <a:chOff x="3637290" y="2056248"/>
              <a:chExt cx="219900" cy="330736"/>
            </a:xfrm>
          </p:grpSpPr>
          <p:sp>
            <p:nvSpPr>
              <p:cNvPr id="5408" name="Google Shape;5408;p69"/>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5409" name="Google Shape;5409;p69"/>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5410" name="Google Shape;5410;p69"/>
          <p:cNvGrpSpPr/>
          <p:nvPr/>
        </p:nvGrpSpPr>
        <p:grpSpPr>
          <a:xfrm>
            <a:off x="2571356" y="2926255"/>
            <a:ext cx="1268144" cy="592394"/>
            <a:chOff x="238125" y="1188750"/>
            <a:chExt cx="7140450" cy="3335550"/>
          </a:xfrm>
        </p:grpSpPr>
        <p:sp>
          <p:nvSpPr>
            <p:cNvPr id="5411" name="Google Shape;5411;p69"/>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9"/>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9"/>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9"/>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9"/>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6" name="Google Shape;5416;p69"/>
          <p:cNvGrpSpPr/>
          <p:nvPr/>
        </p:nvGrpSpPr>
        <p:grpSpPr>
          <a:xfrm>
            <a:off x="6679257" y="2928410"/>
            <a:ext cx="1053944" cy="590147"/>
            <a:chOff x="238125" y="1335475"/>
            <a:chExt cx="5418735" cy="3034175"/>
          </a:xfrm>
        </p:grpSpPr>
        <p:sp>
          <p:nvSpPr>
            <p:cNvPr id="5417" name="Google Shape;5417;p69"/>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9"/>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9"/>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0" name="Google Shape;5420;p69"/>
          <p:cNvGrpSpPr/>
          <p:nvPr/>
        </p:nvGrpSpPr>
        <p:grpSpPr>
          <a:xfrm>
            <a:off x="4110066" y="3733309"/>
            <a:ext cx="1268207" cy="638939"/>
            <a:chOff x="3967651" y="3645904"/>
            <a:chExt cx="1479304" cy="745292"/>
          </a:xfrm>
        </p:grpSpPr>
        <p:grpSp>
          <p:nvGrpSpPr>
            <p:cNvPr id="5421" name="Google Shape;5421;p69"/>
            <p:cNvGrpSpPr/>
            <p:nvPr/>
          </p:nvGrpSpPr>
          <p:grpSpPr>
            <a:xfrm>
              <a:off x="3967651" y="4009026"/>
              <a:ext cx="1479304" cy="382170"/>
              <a:chOff x="3967651" y="4009026"/>
              <a:chExt cx="1479304" cy="382170"/>
            </a:xfrm>
          </p:grpSpPr>
          <p:grpSp>
            <p:nvGrpSpPr>
              <p:cNvPr id="5422" name="Google Shape;5422;p69"/>
              <p:cNvGrpSpPr/>
              <p:nvPr/>
            </p:nvGrpSpPr>
            <p:grpSpPr>
              <a:xfrm>
                <a:off x="4892216" y="4195630"/>
                <a:ext cx="554739" cy="195566"/>
                <a:chOff x="3604375" y="4892160"/>
                <a:chExt cx="1651500" cy="582215"/>
              </a:xfrm>
            </p:grpSpPr>
            <p:sp>
              <p:nvSpPr>
                <p:cNvPr id="5423" name="Google Shape;5423;p69"/>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9"/>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5" name="Google Shape;5425;p69"/>
              <p:cNvGrpSpPr/>
              <p:nvPr/>
            </p:nvGrpSpPr>
            <p:grpSpPr>
              <a:xfrm>
                <a:off x="3967651" y="4146303"/>
                <a:ext cx="579402" cy="244893"/>
                <a:chOff x="851875" y="4745310"/>
                <a:chExt cx="1724925" cy="729065"/>
              </a:xfrm>
            </p:grpSpPr>
            <p:sp>
              <p:nvSpPr>
                <p:cNvPr id="5426" name="Google Shape;5426;p69"/>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9"/>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28" name="Google Shape;5428;p69"/>
              <p:cNvGrpSpPr/>
              <p:nvPr/>
            </p:nvGrpSpPr>
            <p:grpSpPr>
              <a:xfrm>
                <a:off x="4460753" y="4009026"/>
                <a:ext cx="493110" cy="382170"/>
                <a:chOff x="2319875" y="4336625"/>
                <a:chExt cx="1468025" cy="1137750"/>
              </a:xfrm>
            </p:grpSpPr>
            <p:sp>
              <p:nvSpPr>
                <p:cNvPr id="5429" name="Google Shape;5429;p69"/>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69"/>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31" name="Google Shape;5431;p69"/>
            <p:cNvGrpSpPr/>
            <p:nvPr/>
          </p:nvGrpSpPr>
          <p:grpSpPr>
            <a:xfrm>
              <a:off x="4479443" y="3645904"/>
              <a:ext cx="455965" cy="388789"/>
              <a:chOff x="2957425" y="238100"/>
              <a:chExt cx="1910200" cy="1628775"/>
            </a:xfrm>
          </p:grpSpPr>
          <p:sp>
            <p:nvSpPr>
              <p:cNvPr id="5432" name="Google Shape;5432;p69"/>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9"/>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69"/>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9"/>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9"/>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9"/>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9"/>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69"/>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69"/>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9"/>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42" name="Google Shape;5442;p69"/>
          <p:cNvGrpSpPr/>
          <p:nvPr/>
        </p:nvGrpSpPr>
        <p:grpSpPr>
          <a:xfrm>
            <a:off x="2496179" y="3734510"/>
            <a:ext cx="1243128" cy="637739"/>
            <a:chOff x="2496310" y="3693351"/>
            <a:chExt cx="1342906" cy="688926"/>
          </a:xfrm>
        </p:grpSpPr>
        <p:grpSp>
          <p:nvGrpSpPr>
            <p:cNvPr id="5443" name="Google Shape;5443;p69"/>
            <p:cNvGrpSpPr/>
            <p:nvPr/>
          </p:nvGrpSpPr>
          <p:grpSpPr>
            <a:xfrm>
              <a:off x="2496310" y="3693351"/>
              <a:ext cx="1342906" cy="688875"/>
              <a:chOff x="2496310" y="3693351"/>
              <a:chExt cx="1342906" cy="688875"/>
            </a:xfrm>
          </p:grpSpPr>
          <p:sp>
            <p:nvSpPr>
              <p:cNvPr id="5444" name="Google Shape;5444;p69"/>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9"/>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69"/>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69"/>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9"/>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9"/>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50" name="Google Shape;5450;p69"/>
              <p:cNvCxnSpPr>
                <a:stCxn id="5448"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5451" name="Google Shape;5451;p69"/>
              <p:cNvCxnSpPr>
                <a:stCxn id="5445"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5452" name="Google Shape;5452;p69"/>
              <p:cNvCxnSpPr>
                <a:stCxn id="5446"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453" name="Google Shape;5453;p69"/>
              <p:cNvCxnSpPr>
                <a:stCxn id="5449"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5454" name="Google Shape;5454;p69"/>
              <p:cNvCxnSpPr>
                <a:stCxn id="5447"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5455" name="Google Shape;5455;p69"/>
            <p:cNvGrpSpPr/>
            <p:nvPr/>
          </p:nvGrpSpPr>
          <p:grpSpPr>
            <a:xfrm>
              <a:off x="2675275" y="3930557"/>
              <a:ext cx="1003306" cy="451719"/>
              <a:chOff x="2675275" y="4174282"/>
              <a:chExt cx="1003306" cy="451719"/>
            </a:xfrm>
          </p:grpSpPr>
          <p:sp>
            <p:nvSpPr>
              <p:cNvPr id="5456" name="Google Shape;5456;p69"/>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69"/>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9"/>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59" name="Google Shape;5459;p69"/>
          <p:cNvGrpSpPr/>
          <p:nvPr/>
        </p:nvGrpSpPr>
        <p:grpSpPr>
          <a:xfrm>
            <a:off x="1669850" y="1171356"/>
            <a:ext cx="574511" cy="874709"/>
            <a:chOff x="1715404" y="1112080"/>
            <a:chExt cx="642270" cy="977984"/>
          </a:xfrm>
        </p:grpSpPr>
        <p:grpSp>
          <p:nvGrpSpPr>
            <p:cNvPr id="5460" name="Google Shape;5460;p69"/>
            <p:cNvGrpSpPr/>
            <p:nvPr/>
          </p:nvGrpSpPr>
          <p:grpSpPr>
            <a:xfrm>
              <a:off x="1715404" y="1112080"/>
              <a:ext cx="642270" cy="977984"/>
              <a:chOff x="1715404" y="1112080"/>
              <a:chExt cx="642270" cy="977984"/>
            </a:xfrm>
          </p:grpSpPr>
          <p:sp>
            <p:nvSpPr>
              <p:cNvPr id="5461" name="Google Shape;5461;p69"/>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9"/>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3" name="Google Shape;5463;p69"/>
            <p:cNvGrpSpPr/>
            <p:nvPr/>
          </p:nvGrpSpPr>
          <p:grpSpPr>
            <a:xfrm>
              <a:off x="1768927" y="1165603"/>
              <a:ext cx="535225" cy="851367"/>
              <a:chOff x="1768927" y="1165603"/>
              <a:chExt cx="535225" cy="851367"/>
            </a:xfrm>
          </p:grpSpPr>
          <p:sp>
            <p:nvSpPr>
              <p:cNvPr id="5464" name="Google Shape;5464;p69"/>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9"/>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6" name="Google Shape;5466;p69"/>
            <p:cNvGrpSpPr/>
            <p:nvPr/>
          </p:nvGrpSpPr>
          <p:grpSpPr>
            <a:xfrm>
              <a:off x="1822449" y="1219125"/>
              <a:ext cx="428180" cy="718859"/>
              <a:chOff x="1822449" y="1219125"/>
              <a:chExt cx="428180" cy="718859"/>
            </a:xfrm>
          </p:grpSpPr>
          <p:sp>
            <p:nvSpPr>
              <p:cNvPr id="5467" name="Google Shape;5467;p69"/>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69"/>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69" name="Google Shape;5469;p69"/>
            <p:cNvGrpSpPr/>
            <p:nvPr/>
          </p:nvGrpSpPr>
          <p:grpSpPr>
            <a:xfrm>
              <a:off x="1875972" y="1272648"/>
              <a:ext cx="321135" cy="586939"/>
              <a:chOff x="1875972" y="1272648"/>
              <a:chExt cx="321135" cy="586939"/>
            </a:xfrm>
          </p:grpSpPr>
          <p:sp>
            <p:nvSpPr>
              <p:cNvPr id="5470" name="Google Shape;5470;p69"/>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9"/>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472" name="Google Shape;5472;p69"/>
          <p:cNvGrpSpPr/>
          <p:nvPr/>
        </p:nvGrpSpPr>
        <p:grpSpPr>
          <a:xfrm>
            <a:off x="7777011" y="3728078"/>
            <a:ext cx="293855" cy="644170"/>
            <a:chOff x="241025" y="3151575"/>
            <a:chExt cx="293855" cy="644170"/>
          </a:xfrm>
        </p:grpSpPr>
        <p:sp>
          <p:nvSpPr>
            <p:cNvPr id="5473" name="Google Shape;5473;p69"/>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9"/>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75" name="Google Shape;5475;p69"/>
          <p:cNvGrpSpPr/>
          <p:nvPr/>
        </p:nvGrpSpPr>
        <p:grpSpPr>
          <a:xfrm>
            <a:off x="724994" y="2928078"/>
            <a:ext cx="1779649" cy="591620"/>
            <a:chOff x="246070" y="1983375"/>
            <a:chExt cx="1855347" cy="616849"/>
          </a:xfrm>
        </p:grpSpPr>
        <p:sp>
          <p:nvSpPr>
            <p:cNvPr id="5476" name="Google Shape;5476;p69"/>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69"/>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9"/>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9"/>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69"/>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69"/>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9"/>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9"/>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9"/>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5" name="Google Shape;5485;p69"/>
          <p:cNvGrpSpPr/>
          <p:nvPr/>
        </p:nvGrpSpPr>
        <p:grpSpPr>
          <a:xfrm>
            <a:off x="2335861" y="1171356"/>
            <a:ext cx="711055" cy="745993"/>
            <a:chOff x="2496269" y="1171698"/>
            <a:chExt cx="761953" cy="799392"/>
          </a:xfrm>
        </p:grpSpPr>
        <p:grpSp>
          <p:nvGrpSpPr>
            <p:cNvPr id="5486" name="Google Shape;5486;p69"/>
            <p:cNvGrpSpPr/>
            <p:nvPr/>
          </p:nvGrpSpPr>
          <p:grpSpPr>
            <a:xfrm>
              <a:off x="2496269" y="1171698"/>
              <a:ext cx="761953" cy="723022"/>
              <a:chOff x="2496269" y="1171698"/>
              <a:chExt cx="761953" cy="723022"/>
            </a:xfrm>
          </p:grpSpPr>
          <p:sp>
            <p:nvSpPr>
              <p:cNvPr id="5487" name="Google Shape;5487;p69"/>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9"/>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89" name="Google Shape;5489;p69"/>
              <p:cNvGrpSpPr/>
              <p:nvPr/>
            </p:nvGrpSpPr>
            <p:grpSpPr>
              <a:xfrm>
                <a:off x="2496269" y="1171698"/>
                <a:ext cx="761953" cy="723022"/>
                <a:chOff x="2496269" y="1120652"/>
                <a:chExt cx="761953" cy="723022"/>
              </a:xfrm>
            </p:grpSpPr>
            <p:grpSp>
              <p:nvGrpSpPr>
                <p:cNvPr id="5490" name="Google Shape;5490;p69"/>
                <p:cNvGrpSpPr/>
                <p:nvPr/>
              </p:nvGrpSpPr>
              <p:grpSpPr>
                <a:xfrm>
                  <a:off x="2496269" y="1120652"/>
                  <a:ext cx="761953" cy="723022"/>
                  <a:chOff x="2496269" y="1120652"/>
                  <a:chExt cx="761953" cy="723022"/>
                </a:xfrm>
              </p:grpSpPr>
              <p:grpSp>
                <p:nvGrpSpPr>
                  <p:cNvPr id="5491" name="Google Shape;5491;p69"/>
                  <p:cNvGrpSpPr/>
                  <p:nvPr/>
                </p:nvGrpSpPr>
                <p:grpSpPr>
                  <a:xfrm>
                    <a:off x="2496269" y="1304589"/>
                    <a:ext cx="407089" cy="305057"/>
                    <a:chOff x="2496269" y="1304589"/>
                    <a:chExt cx="407089" cy="305057"/>
                  </a:xfrm>
                </p:grpSpPr>
                <p:sp>
                  <p:nvSpPr>
                    <p:cNvPr id="5492" name="Google Shape;5492;p69"/>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69"/>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4" name="Google Shape;5494;p69"/>
                  <p:cNvGrpSpPr/>
                  <p:nvPr/>
                </p:nvGrpSpPr>
                <p:grpSpPr>
                  <a:xfrm>
                    <a:off x="2586468" y="1493376"/>
                    <a:ext cx="358850" cy="349656"/>
                    <a:chOff x="2586468" y="1493376"/>
                    <a:chExt cx="358850" cy="349656"/>
                  </a:xfrm>
                </p:grpSpPr>
                <p:sp>
                  <p:nvSpPr>
                    <p:cNvPr id="5495" name="Google Shape;5495;p69"/>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9"/>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7" name="Google Shape;5497;p69"/>
                  <p:cNvGrpSpPr/>
                  <p:nvPr/>
                </p:nvGrpSpPr>
                <p:grpSpPr>
                  <a:xfrm>
                    <a:off x="2807939" y="1494024"/>
                    <a:ext cx="358857" cy="349650"/>
                    <a:chOff x="2807939" y="1494024"/>
                    <a:chExt cx="358857" cy="349650"/>
                  </a:xfrm>
                </p:grpSpPr>
                <p:sp>
                  <p:nvSpPr>
                    <p:cNvPr id="5498" name="Google Shape;5498;p69"/>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9"/>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0" name="Google Shape;5500;p69"/>
                  <p:cNvGrpSpPr/>
                  <p:nvPr/>
                </p:nvGrpSpPr>
                <p:grpSpPr>
                  <a:xfrm>
                    <a:off x="2851133" y="1305635"/>
                    <a:ext cx="407089" cy="305057"/>
                    <a:chOff x="2851133" y="1305635"/>
                    <a:chExt cx="407089" cy="305057"/>
                  </a:xfrm>
                </p:grpSpPr>
                <p:sp>
                  <p:nvSpPr>
                    <p:cNvPr id="5501" name="Google Shape;5501;p69"/>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9"/>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3" name="Google Shape;5503;p69"/>
                  <p:cNvGrpSpPr/>
                  <p:nvPr/>
                </p:nvGrpSpPr>
                <p:grpSpPr>
                  <a:xfrm>
                    <a:off x="2727495" y="1120652"/>
                    <a:ext cx="300271" cy="396358"/>
                    <a:chOff x="2727495" y="1120652"/>
                    <a:chExt cx="300271" cy="396358"/>
                  </a:xfrm>
                </p:grpSpPr>
                <p:sp>
                  <p:nvSpPr>
                    <p:cNvPr id="5504" name="Google Shape;5504;p69"/>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9"/>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06" name="Google Shape;5506;p69"/>
                <p:cNvGrpSpPr/>
                <p:nvPr/>
              </p:nvGrpSpPr>
              <p:grpSpPr>
                <a:xfrm>
                  <a:off x="2722305" y="1350460"/>
                  <a:ext cx="308357" cy="308344"/>
                  <a:chOff x="2722305" y="1350460"/>
                  <a:chExt cx="308357" cy="308344"/>
                </a:xfrm>
              </p:grpSpPr>
              <p:sp>
                <p:nvSpPr>
                  <p:cNvPr id="5507" name="Google Shape;5507;p69"/>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08" name="Google Shape;5508;p69"/>
                  <p:cNvGrpSpPr/>
                  <p:nvPr/>
                </p:nvGrpSpPr>
                <p:grpSpPr>
                  <a:xfrm>
                    <a:off x="2725064" y="1364529"/>
                    <a:ext cx="297954" cy="280182"/>
                    <a:chOff x="2725064" y="1364529"/>
                    <a:chExt cx="297954" cy="280182"/>
                  </a:xfrm>
                </p:grpSpPr>
                <p:sp>
                  <p:nvSpPr>
                    <p:cNvPr id="5509" name="Google Shape;5509;p69"/>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69"/>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69"/>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69"/>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9"/>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5514" name="Google Shape;5514;p69"/>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9"/>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9"/>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9"/>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9"/>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9" name="Google Shape;5519;p69"/>
          <p:cNvGrpSpPr/>
          <p:nvPr/>
        </p:nvGrpSpPr>
        <p:grpSpPr>
          <a:xfrm>
            <a:off x="3924561" y="2927462"/>
            <a:ext cx="1569144" cy="591015"/>
            <a:chOff x="3820100" y="3023049"/>
            <a:chExt cx="1303926" cy="491162"/>
          </a:xfrm>
        </p:grpSpPr>
        <p:grpSp>
          <p:nvGrpSpPr>
            <p:cNvPr id="5520" name="Google Shape;5520;p69"/>
            <p:cNvGrpSpPr/>
            <p:nvPr/>
          </p:nvGrpSpPr>
          <p:grpSpPr>
            <a:xfrm>
              <a:off x="3820100" y="3023072"/>
              <a:ext cx="1303926" cy="491139"/>
              <a:chOff x="3820100" y="3023072"/>
              <a:chExt cx="1303926" cy="491139"/>
            </a:xfrm>
          </p:grpSpPr>
          <p:sp>
            <p:nvSpPr>
              <p:cNvPr id="5521" name="Google Shape;5521;p69"/>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9"/>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3" name="Google Shape;5523;p69"/>
            <p:cNvGrpSpPr/>
            <p:nvPr/>
          </p:nvGrpSpPr>
          <p:grpSpPr>
            <a:xfrm>
              <a:off x="4132439" y="3023645"/>
              <a:ext cx="393633" cy="177096"/>
              <a:chOff x="4132439" y="3023645"/>
              <a:chExt cx="393633" cy="177096"/>
            </a:xfrm>
          </p:grpSpPr>
          <p:sp>
            <p:nvSpPr>
              <p:cNvPr id="5524" name="Google Shape;5524;p69"/>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69"/>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6" name="Google Shape;5526;p69"/>
            <p:cNvGrpSpPr/>
            <p:nvPr/>
          </p:nvGrpSpPr>
          <p:grpSpPr>
            <a:xfrm>
              <a:off x="3921811" y="3023049"/>
              <a:ext cx="1002397" cy="388943"/>
              <a:chOff x="3921811" y="3023049"/>
              <a:chExt cx="1002397" cy="388943"/>
            </a:xfrm>
          </p:grpSpPr>
          <p:sp>
            <p:nvSpPr>
              <p:cNvPr id="5527" name="Google Shape;5527;p69"/>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9"/>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9" name="Google Shape;5529;p69"/>
            <p:cNvGrpSpPr/>
            <p:nvPr/>
          </p:nvGrpSpPr>
          <p:grpSpPr>
            <a:xfrm>
              <a:off x="4023645" y="3023049"/>
              <a:ext cx="683032" cy="286722"/>
              <a:chOff x="4023645" y="3023049"/>
              <a:chExt cx="683032" cy="286722"/>
            </a:xfrm>
          </p:grpSpPr>
          <p:sp>
            <p:nvSpPr>
              <p:cNvPr id="5530" name="Google Shape;5530;p69"/>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9"/>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32" name="Google Shape;5532;p69"/>
          <p:cNvGrpSpPr/>
          <p:nvPr/>
        </p:nvGrpSpPr>
        <p:grpSpPr>
          <a:xfrm>
            <a:off x="1556683" y="2054307"/>
            <a:ext cx="713522" cy="688025"/>
            <a:chOff x="1706078" y="2092648"/>
            <a:chExt cx="660913" cy="637296"/>
          </a:xfrm>
        </p:grpSpPr>
        <p:sp>
          <p:nvSpPr>
            <p:cNvPr id="5533" name="Google Shape;5533;p69"/>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34" name="Google Shape;5534;p69"/>
            <p:cNvGrpSpPr/>
            <p:nvPr/>
          </p:nvGrpSpPr>
          <p:grpSpPr>
            <a:xfrm>
              <a:off x="1706078" y="2092648"/>
              <a:ext cx="660913" cy="575241"/>
              <a:chOff x="1706078" y="2092648"/>
              <a:chExt cx="660913" cy="575241"/>
            </a:xfrm>
          </p:grpSpPr>
          <p:sp>
            <p:nvSpPr>
              <p:cNvPr id="5535" name="Google Shape;5535;p69"/>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9"/>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9"/>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38" name="Google Shape;5538;p69"/>
          <p:cNvGrpSpPr/>
          <p:nvPr/>
        </p:nvGrpSpPr>
        <p:grpSpPr>
          <a:xfrm>
            <a:off x="6318542" y="1171856"/>
            <a:ext cx="1317459" cy="684168"/>
            <a:chOff x="238125" y="999450"/>
            <a:chExt cx="7140700" cy="3708225"/>
          </a:xfrm>
        </p:grpSpPr>
        <p:sp>
          <p:nvSpPr>
            <p:cNvPr id="5539" name="Google Shape;5539;p69"/>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9"/>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9"/>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9"/>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9"/>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9"/>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69"/>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69"/>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9"/>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87"/>
        <p:cNvGrpSpPr/>
        <p:nvPr/>
      </p:nvGrpSpPr>
      <p:grpSpPr>
        <a:xfrm>
          <a:off x="0" y="0"/>
          <a:ext cx="0" cy="0"/>
          <a:chOff x="0" y="0"/>
          <a:chExt cx="0" cy="0"/>
        </a:xfrm>
      </p:grpSpPr>
      <p:sp>
        <p:nvSpPr>
          <p:cNvPr id="4" name="Google Shape;652;p35">
            <a:extLst>
              <a:ext uri="{FF2B5EF4-FFF2-40B4-BE49-F238E27FC236}">
                <a16:creationId xmlns:a16="http://schemas.microsoft.com/office/drawing/2014/main" id="{5E56F72E-2707-4BC9-BE14-17E4B788276C}"/>
              </a:ext>
            </a:extLst>
          </p:cNvPr>
          <p:cNvSpPr txBox="1">
            <a:spLocks/>
          </p:cNvSpPr>
          <p:nvPr/>
        </p:nvSpPr>
        <p:spPr>
          <a:xfrm>
            <a:off x="634634" y="1473225"/>
            <a:ext cx="7717800" cy="29976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469900" indent="-342900" algn="just">
              <a:buClr>
                <a:schemeClr val="bg1"/>
              </a:buClr>
              <a:buSzPct val="72000"/>
              <a:buFont typeface="Arial" panose="020B0604020202020204" pitchFamily="34" charset="0"/>
              <a:buChar char="•"/>
            </a:pPr>
            <a:r>
              <a:rPr lang="en-ID" sz="2000" dirty="0">
                <a:solidFill>
                  <a:schemeClr val="bg1"/>
                </a:solidFill>
              </a:rPr>
              <a:t>Diabetes </a:t>
            </a:r>
            <a:r>
              <a:rPr lang="en-ID" sz="2000" dirty="0" err="1">
                <a:solidFill>
                  <a:schemeClr val="bg1"/>
                </a:solidFill>
              </a:rPr>
              <a:t>adalah</a:t>
            </a:r>
            <a:r>
              <a:rPr lang="en-ID" sz="2000" dirty="0">
                <a:solidFill>
                  <a:schemeClr val="bg1"/>
                </a:solidFill>
              </a:rPr>
              <a:t> </a:t>
            </a:r>
            <a:r>
              <a:rPr lang="en-ID" sz="2000" dirty="0" err="1">
                <a:solidFill>
                  <a:schemeClr val="bg1"/>
                </a:solidFill>
              </a:rPr>
              <a:t>penyakit</a:t>
            </a:r>
            <a:r>
              <a:rPr lang="en-ID" sz="2000" dirty="0">
                <a:solidFill>
                  <a:schemeClr val="bg1"/>
                </a:solidFill>
              </a:rPr>
              <a:t> </a:t>
            </a:r>
            <a:r>
              <a:rPr lang="en-ID" sz="2000" dirty="0" err="1">
                <a:solidFill>
                  <a:schemeClr val="bg1"/>
                </a:solidFill>
              </a:rPr>
              <a:t>kronis</a:t>
            </a:r>
            <a:r>
              <a:rPr lang="en-ID" sz="2000" dirty="0">
                <a:solidFill>
                  <a:schemeClr val="bg1"/>
                </a:solidFill>
              </a:rPr>
              <a:t> yang </a:t>
            </a:r>
            <a:r>
              <a:rPr lang="en-ID" sz="2000" dirty="0" err="1">
                <a:solidFill>
                  <a:schemeClr val="bg1"/>
                </a:solidFill>
              </a:rPr>
              <a:t>ditandai</a:t>
            </a:r>
            <a:r>
              <a:rPr lang="en-ID" sz="2000" dirty="0">
                <a:solidFill>
                  <a:schemeClr val="bg1"/>
                </a:solidFill>
              </a:rPr>
              <a:t> </a:t>
            </a:r>
            <a:r>
              <a:rPr lang="en-ID" sz="2000" dirty="0" err="1">
                <a:solidFill>
                  <a:schemeClr val="bg1"/>
                </a:solidFill>
              </a:rPr>
              <a:t>dengan</a:t>
            </a:r>
            <a:r>
              <a:rPr lang="en-ID" sz="2000" dirty="0">
                <a:solidFill>
                  <a:schemeClr val="bg1"/>
                </a:solidFill>
              </a:rPr>
              <a:t> </a:t>
            </a:r>
            <a:r>
              <a:rPr lang="en-ID" sz="2000" dirty="0" err="1">
                <a:solidFill>
                  <a:schemeClr val="bg1"/>
                </a:solidFill>
              </a:rPr>
              <a:t>kadar</a:t>
            </a:r>
            <a:r>
              <a:rPr lang="en-ID" sz="2000" dirty="0">
                <a:solidFill>
                  <a:schemeClr val="bg1"/>
                </a:solidFill>
              </a:rPr>
              <a:t> </a:t>
            </a:r>
            <a:r>
              <a:rPr lang="en-ID" sz="2000" dirty="0" err="1">
                <a:solidFill>
                  <a:schemeClr val="bg1"/>
                </a:solidFill>
              </a:rPr>
              <a:t>glukosa</a:t>
            </a:r>
            <a:r>
              <a:rPr lang="en-ID" sz="2000" dirty="0">
                <a:solidFill>
                  <a:schemeClr val="bg1"/>
                </a:solidFill>
              </a:rPr>
              <a:t> </a:t>
            </a:r>
            <a:r>
              <a:rPr lang="en-ID" sz="2000" dirty="0" err="1">
                <a:solidFill>
                  <a:schemeClr val="bg1"/>
                </a:solidFill>
              </a:rPr>
              <a:t>darah</a:t>
            </a:r>
            <a:r>
              <a:rPr lang="en-ID" sz="2000" dirty="0">
                <a:solidFill>
                  <a:schemeClr val="bg1"/>
                </a:solidFill>
              </a:rPr>
              <a:t> yang </a:t>
            </a:r>
            <a:r>
              <a:rPr lang="en-ID" sz="2000" dirty="0" err="1">
                <a:solidFill>
                  <a:schemeClr val="bg1"/>
                </a:solidFill>
              </a:rPr>
              <a:t>tinggi</a:t>
            </a:r>
            <a:r>
              <a:rPr lang="en-ID" sz="2000" dirty="0">
                <a:solidFill>
                  <a:schemeClr val="bg1"/>
                </a:solidFill>
              </a:rPr>
              <a:t>.</a:t>
            </a:r>
          </a:p>
          <a:p>
            <a:pPr marL="469900" indent="-342900" algn="just">
              <a:buClr>
                <a:schemeClr val="bg1"/>
              </a:buClr>
              <a:buSzPct val="72000"/>
              <a:buFont typeface="Arial" panose="020B0604020202020204" pitchFamily="34" charset="0"/>
              <a:buChar char="•"/>
            </a:pPr>
            <a:endParaRPr lang="en-ID" sz="2000" dirty="0">
              <a:solidFill>
                <a:schemeClr val="bg1"/>
              </a:solidFill>
            </a:endParaRPr>
          </a:p>
          <a:p>
            <a:pPr marL="469900" indent="-342900" algn="just">
              <a:buClr>
                <a:schemeClr val="bg1"/>
              </a:buClr>
              <a:buSzPct val="72000"/>
              <a:buFont typeface="Arial" panose="020B0604020202020204" pitchFamily="34" charset="0"/>
              <a:buChar char="•"/>
            </a:pPr>
            <a:r>
              <a:rPr lang="en-ID" sz="2000" dirty="0">
                <a:solidFill>
                  <a:schemeClr val="bg1"/>
                </a:solidFill>
              </a:rPr>
              <a:t>Salah </a:t>
            </a:r>
            <a:r>
              <a:rPr lang="en-ID" sz="2000" dirty="0" err="1">
                <a:solidFill>
                  <a:schemeClr val="bg1"/>
                </a:solidFill>
              </a:rPr>
              <a:t>satu</a:t>
            </a:r>
            <a:r>
              <a:rPr lang="en-ID" sz="2000" dirty="0">
                <a:solidFill>
                  <a:schemeClr val="bg1"/>
                </a:solidFill>
              </a:rPr>
              <a:t> </a:t>
            </a:r>
            <a:r>
              <a:rPr lang="en-ID" sz="2000" dirty="0" err="1">
                <a:solidFill>
                  <a:schemeClr val="bg1"/>
                </a:solidFill>
              </a:rPr>
              <a:t>metode</a:t>
            </a:r>
            <a:r>
              <a:rPr lang="en-ID" sz="2000" dirty="0">
                <a:solidFill>
                  <a:schemeClr val="bg1"/>
                </a:solidFill>
              </a:rPr>
              <a:t> yang </a:t>
            </a:r>
            <a:r>
              <a:rPr lang="en-ID" sz="2000" dirty="0" err="1">
                <a:solidFill>
                  <a:schemeClr val="bg1"/>
                </a:solidFill>
              </a:rPr>
              <a:t>digunakan</a:t>
            </a:r>
            <a:r>
              <a:rPr lang="en-ID" sz="2000" dirty="0">
                <a:solidFill>
                  <a:schemeClr val="bg1"/>
                </a:solidFill>
              </a:rPr>
              <a:t> </a:t>
            </a:r>
            <a:r>
              <a:rPr lang="en-ID" sz="2000" dirty="0" err="1">
                <a:solidFill>
                  <a:schemeClr val="bg1"/>
                </a:solidFill>
              </a:rPr>
              <a:t>untuk</a:t>
            </a:r>
            <a:r>
              <a:rPr lang="en-ID" sz="2000" dirty="0">
                <a:solidFill>
                  <a:schemeClr val="bg1"/>
                </a:solidFill>
              </a:rPr>
              <a:t> </a:t>
            </a:r>
            <a:r>
              <a:rPr lang="en-ID" sz="2000" dirty="0" err="1">
                <a:solidFill>
                  <a:schemeClr val="bg1"/>
                </a:solidFill>
              </a:rPr>
              <a:t>mendeteksi</a:t>
            </a:r>
            <a:r>
              <a:rPr lang="en-ID" sz="2000" dirty="0">
                <a:solidFill>
                  <a:schemeClr val="bg1"/>
                </a:solidFill>
              </a:rPr>
              <a:t> diabetes </a:t>
            </a:r>
            <a:r>
              <a:rPr lang="en-ID" sz="2000" dirty="0" err="1">
                <a:solidFill>
                  <a:schemeClr val="bg1"/>
                </a:solidFill>
              </a:rPr>
              <a:t>adalah</a:t>
            </a:r>
            <a:r>
              <a:rPr lang="en-ID" sz="2000" dirty="0">
                <a:solidFill>
                  <a:schemeClr val="bg1"/>
                </a:solidFill>
              </a:rPr>
              <a:t> </a:t>
            </a:r>
            <a:r>
              <a:rPr lang="en-ID" sz="2000" dirty="0" err="1">
                <a:solidFill>
                  <a:schemeClr val="bg1"/>
                </a:solidFill>
              </a:rPr>
              <a:t>dengan</a:t>
            </a:r>
            <a:r>
              <a:rPr lang="en-ID" sz="2000" dirty="0">
                <a:solidFill>
                  <a:schemeClr val="bg1"/>
                </a:solidFill>
              </a:rPr>
              <a:t> </a:t>
            </a:r>
            <a:r>
              <a:rPr lang="en-ID" sz="2000" dirty="0" err="1">
                <a:solidFill>
                  <a:schemeClr val="bg1"/>
                </a:solidFill>
              </a:rPr>
              <a:t>menggunakan</a:t>
            </a:r>
            <a:r>
              <a:rPr lang="en-ID" sz="2000" dirty="0">
                <a:solidFill>
                  <a:schemeClr val="bg1"/>
                </a:solidFill>
              </a:rPr>
              <a:t> Neural Network.</a:t>
            </a:r>
          </a:p>
          <a:p>
            <a:pPr marL="469900" indent="-342900" algn="just">
              <a:buClr>
                <a:schemeClr val="bg1"/>
              </a:buClr>
              <a:buSzPct val="72000"/>
              <a:buFont typeface="Arial" panose="020B0604020202020204" pitchFamily="34" charset="0"/>
              <a:buChar char="•"/>
            </a:pPr>
            <a:endParaRPr lang="en-ID" sz="2000" dirty="0">
              <a:solidFill>
                <a:schemeClr val="bg1"/>
              </a:solidFill>
            </a:endParaRPr>
          </a:p>
          <a:p>
            <a:pPr marL="469900" indent="-342900" algn="just">
              <a:buClr>
                <a:schemeClr val="bg1"/>
              </a:buClr>
              <a:buSzPct val="72000"/>
              <a:buFont typeface="Arial" panose="020B0604020202020204" pitchFamily="34" charset="0"/>
              <a:buChar char="•"/>
            </a:pPr>
            <a:r>
              <a:rPr lang="en-ID" sz="2000" dirty="0">
                <a:solidFill>
                  <a:schemeClr val="bg1"/>
                </a:solidFill>
              </a:rPr>
              <a:t>Neural Network </a:t>
            </a:r>
            <a:r>
              <a:rPr lang="en-ID" sz="2000" dirty="0" err="1">
                <a:solidFill>
                  <a:schemeClr val="bg1"/>
                </a:solidFill>
              </a:rPr>
              <a:t>dapat</a:t>
            </a:r>
            <a:r>
              <a:rPr lang="en-ID" sz="2000" dirty="0">
                <a:solidFill>
                  <a:schemeClr val="bg1"/>
                </a:solidFill>
              </a:rPr>
              <a:t> </a:t>
            </a:r>
            <a:r>
              <a:rPr lang="en-ID" sz="2000" dirty="0" err="1">
                <a:solidFill>
                  <a:schemeClr val="bg1"/>
                </a:solidFill>
              </a:rPr>
              <a:t>membantu</a:t>
            </a:r>
            <a:r>
              <a:rPr lang="en-ID" sz="2000" dirty="0">
                <a:solidFill>
                  <a:schemeClr val="bg1"/>
                </a:solidFill>
              </a:rPr>
              <a:t> </a:t>
            </a:r>
            <a:r>
              <a:rPr lang="en-ID" sz="2000" dirty="0" err="1">
                <a:solidFill>
                  <a:schemeClr val="bg1"/>
                </a:solidFill>
              </a:rPr>
              <a:t>dalam</a:t>
            </a:r>
            <a:r>
              <a:rPr lang="en-ID" sz="2000" dirty="0">
                <a:solidFill>
                  <a:schemeClr val="bg1"/>
                </a:solidFill>
              </a:rPr>
              <a:t> </a:t>
            </a:r>
            <a:r>
              <a:rPr lang="en-ID" sz="2000" dirty="0" err="1">
                <a:solidFill>
                  <a:schemeClr val="bg1"/>
                </a:solidFill>
              </a:rPr>
              <a:t>analisis</a:t>
            </a:r>
            <a:r>
              <a:rPr lang="en-ID" sz="2000" dirty="0">
                <a:solidFill>
                  <a:schemeClr val="bg1"/>
                </a:solidFill>
              </a:rPr>
              <a:t> dan </a:t>
            </a:r>
            <a:r>
              <a:rPr lang="en-ID" sz="2000" dirty="0" err="1">
                <a:solidFill>
                  <a:schemeClr val="bg1"/>
                </a:solidFill>
              </a:rPr>
              <a:t>prediksi</a:t>
            </a:r>
            <a:r>
              <a:rPr lang="en-ID" sz="2000" dirty="0">
                <a:solidFill>
                  <a:schemeClr val="bg1"/>
                </a:solidFill>
              </a:rPr>
              <a:t> data </a:t>
            </a:r>
            <a:r>
              <a:rPr lang="en-ID" sz="2000" dirty="0" err="1">
                <a:solidFill>
                  <a:schemeClr val="bg1"/>
                </a:solidFill>
              </a:rPr>
              <a:t>dengan</a:t>
            </a:r>
            <a:r>
              <a:rPr lang="en-ID" sz="2000" dirty="0">
                <a:solidFill>
                  <a:schemeClr val="bg1"/>
                </a:solidFill>
              </a:rPr>
              <a:t> </a:t>
            </a:r>
            <a:r>
              <a:rPr lang="en-ID" sz="2000" dirty="0" err="1">
                <a:solidFill>
                  <a:schemeClr val="bg1"/>
                </a:solidFill>
              </a:rPr>
              <a:t>tingkat</a:t>
            </a:r>
            <a:r>
              <a:rPr lang="en-ID" sz="2000" dirty="0">
                <a:solidFill>
                  <a:schemeClr val="bg1"/>
                </a:solidFill>
              </a:rPr>
              <a:t> </a:t>
            </a:r>
            <a:r>
              <a:rPr lang="en-ID" sz="2000" dirty="0" err="1">
                <a:solidFill>
                  <a:schemeClr val="bg1"/>
                </a:solidFill>
              </a:rPr>
              <a:t>akurasi</a:t>
            </a:r>
            <a:r>
              <a:rPr lang="en-ID" sz="2000" dirty="0">
                <a:solidFill>
                  <a:schemeClr val="bg1"/>
                </a:solidFill>
              </a:rPr>
              <a:t> yang </a:t>
            </a:r>
            <a:r>
              <a:rPr lang="en-ID" sz="2000" dirty="0" err="1">
                <a:solidFill>
                  <a:schemeClr val="bg1"/>
                </a:solidFill>
              </a:rPr>
              <a:t>tinggi</a:t>
            </a:r>
            <a:r>
              <a:rPr lang="en-ID" sz="2000" dirty="0">
                <a:solidFill>
                  <a:schemeClr val="bg1"/>
                </a:solidFill>
              </a:rPr>
              <a:t>.</a:t>
            </a:r>
          </a:p>
        </p:txBody>
      </p:sp>
      <p:sp>
        <p:nvSpPr>
          <p:cNvPr id="12" name="TextBox 11">
            <a:extLst>
              <a:ext uri="{FF2B5EF4-FFF2-40B4-BE49-F238E27FC236}">
                <a16:creationId xmlns:a16="http://schemas.microsoft.com/office/drawing/2014/main" id="{484B38CF-14B9-4F6D-92C0-E4E7B6501207}"/>
              </a:ext>
            </a:extLst>
          </p:cNvPr>
          <p:cNvSpPr txBox="1"/>
          <p:nvPr/>
        </p:nvSpPr>
        <p:spPr>
          <a:xfrm>
            <a:off x="2111281" y="788585"/>
            <a:ext cx="4572000" cy="584775"/>
          </a:xfrm>
          <a:prstGeom prst="rect">
            <a:avLst/>
          </a:prstGeom>
          <a:noFill/>
        </p:spPr>
        <p:txBody>
          <a:bodyPr wrap="square">
            <a:spAutoFit/>
          </a:bodyPr>
          <a:lstStyle/>
          <a:p>
            <a:pPr algn="ctr"/>
            <a:r>
              <a:rPr lang="en-ID" sz="3200" dirty="0" err="1">
                <a:solidFill>
                  <a:schemeClr val="bg1"/>
                </a:solidFill>
                <a:latin typeface="Bebas Neue" panose="020B0604020202020204" charset="0"/>
              </a:rPr>
              <a:t>Latar</a:t>
            </a:r>
            <a:r>
              <a:rPr lang="en-ID" sz="3200" dirty="0">
                <a:solidFill>
                  <a:schemeClr val="bg1"/>
                </a:solidFill>
                <a:latin typeface="Bebas Neue" panose="020B0604020202020204" charset="0"/>
              </a:rPr>
              <a:t> </a:t>
            </a:r>
            <a:r>
              <a:rPr lang="en-ID" sz="3200" dirty="0" err="1">
                <a:solidFill>
                  <a:schemeClr val="bg1"/>
                </a:solidFill>
                <a:latin typeface="Bebas Neue" panose="020B0604020202020204" charset="0"/>
              </a:rPr>
              <a:t>Belakang</a:t>
            </a:r>
            <a:endParaRPr lang="en-ID" sz="3200" dirty="0">
              <a:solidFill>
                <a:schemeClr val="bg1"/>
              </a:solidFill>
              <a:latin typeface="Bebas Neue" panose="020B0604020202020204" charset="0"/>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5551"/>
        <p:cNvGrpSpPr/>
        <p:nvPr/>
      </p:nvGrpSpPr>
      <p:grpSpPr>
        <a:xfrm>
          <a:off x="0" y="0"/>
          <a:ext cx="0" cy="0"/>
          <a:chOff x="0" y="0"/>
          <a:chExt cx="0" cy="0"/>
        </a:xfrm>
      </p:grpSpPr>
      <p:grpSp>
        <p:nvGrpSpPr>
          <p:cNvPr id="5552" name="Google Shape;5552;p70"/>
          <p:cNvGrpSpPr/>
          <p:nvPr/>
        </p:nvGrpSpPr>
        <p:grpSpPr>
          <a:xfrm>
            <a:off x="729238" y="1179665"/>
            <a:ext cx="1636117" cy="1526144"/>
            <a:chOff x="729238" y="1179665"/>
            <a:chExt cx="1636117" cy="1526144"/>
          </a:xfrm>
        </p:grpSpPr>
        <p:grpSp>
          <p:nvGrpSpPr>
            <p:cNvPr id="5553" name="Google Shape;5553;p70"/>
            <p:cNvGrpSpPr/>
            <p:nvPr/>
          </p:nvGrpSpPr>
          <p:grpSpPr>
            <a:xfrm>
              <a:off x="729238" y="1179665"/>
              <a:ext cx="80700" cy="1526144"/>
              <a:chOff x="729238" y="1179665"/>
              <a:chExt cx="80700" cy="1526144"/>
            </a:xfrm>
          </p:grpSpPr>
          <p:sp>
            <p:nvSpPr>
              <p:cNvPr id="5554" name="Google Shape;5554;p70"/>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70"/>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70"/>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0"/>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0"/>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0"/>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70"/>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70"/>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0"/>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70"/>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4" name="Google Shape;5564;p70"/>
            <p:cNvGrpSpPr/>
            <p:nvPr/>
          </p:nvGrpSpPr>
          <p:grpSpPr>
            <a:xfrm>
              <a:off x="903098" y="1179665"/>
              <a:ext cx="80700" cy="1526144"/>
              <a:chOff x="903098" y="1179665"/>
              <a:chExt cx="80700" cy="1526144"/>
            </a:xfrm>
          </p:grpSpPr>
          <p:sp>
            <p:nvSpPr>
              <p:cNvPr id="5565" name="Google Shape;5565;p70"/>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70"/>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70"/>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0"/>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0"/>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0"/>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0"/>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0"/>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70"/>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70"/>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5" name="Google Shape;5575;p70"/>
            <p:cNvGrpSpPr/>
            <p:nvPr/>
          </p:nvGrpSpPr>
          <p:grpSpPr>
            <a:xfrm>
              <a:off x="1076958" y="1179665"/>
              <a:ext cx="80700" cy="1526144"/>
              <a:chOff x="1076958" y="1179665"/>
              <a:chExt cx="80700" cy="1526144"/>
            </a:xfrm>
          </p:grpSpPr>
          <p:sp>
            <p:nvSpPr>
              <p:cNvPr id="5576" name="Google Shape;5576;p70"/>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0"/>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0"/>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0"/>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0"/>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0"/>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0"/>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0"/>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0"/>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0"/>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86" name="Google Shape;5586;p70"/>
            <p:cNvGrpSpPr/>
            <p:nvPr/>
          </p:nvGrpSpPr>
          <p:grpSpPr>
            <a:xfrm>
              <a:off x="1247707" y="1179665"/>
              <a:ext cx="80700" cy="1526144"/>
              <a:chOff x="1247707" y="1179665"/>
              <a:chExt cx="80700" cy="1526144"/>
            </a:xfrm>
          </p:grpSpPr>
          <p:sp>
            <p:nvSpPr>
              <p:cNvPr id="5587" name="Google Shape;5587;p70"/>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0"/>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0"/>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0"/>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70"/>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70"/>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0"/>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0"/>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0"/>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0"/>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7" name="Google Shape;5597;p70"/>
            <p:cNvGrpSpPr/>
            <p:nvPr/>
          </p:nvGrpSpPr>
          <p:grpSpPr>
            <a:xfrm>
              <a:off x="1421567" y="1179665"/>
              <a:ext cx="80700" cy="1526144"/>
              <a:chOff x="1421567" y="1179665"/>
              <a:chExt cx="80700" cy="1526144"/>
            </a:xfrm>
          </p:grpSpPr>
          <p:sp>
            <p:nvSpPr>
              <p:cNvPr id="5598" name="Google Shape;5598;p70"/>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70"/>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0"/>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0"/>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0"/>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0"/>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70"/>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70"/>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0"/>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70"/>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8" name="Google Shape;5608;p70"/>
            <p:cNvGrpSpPr/>
            <p:nvPr/>
          </p:nvGrpSpPr>
          <p:grpSpPr>
            <a:xfrm>
              <a:off x="1592327" y="1179665"/>
              <a:ext cx="80700" cy="1526144"/>
              <a:chOff x="1592327" y="1179665"/>
              <a:chExt cx="80700" cy="1526144"/>
            </a:xfrm>
          </p:grpSpPr>
          <p:sp>
            <p:nvSpPr>
              <p:cNvPr id="5609" name="Google Shape;5609;p70"/>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0"/>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70"/>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70"/>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0"/>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0"/>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70"/>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70"/>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0"/>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70"/>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9" name="Google Shape;5619;p70"/>
            <p:cNvGrpSpPr/>
            <p:nvPr/>
          </p:nvGrpSpPr>
          <p:grpSpPr>
            <a:xfrm>
              <a:off x="1766187" y="1179665"/>
              <a:ext cx="80700" cy="1526144"/>
              <a:chOff x="1766187" y="1179665"/>
              <a:chExt cx="80700" cy="1526144"/>
            </a:xfrm>
          </p:grpSpPr>
          <p:sp>
            <p:nvSpPr>
              <p:cNvPr id="5620" name="Google Shape;5620;p70"/>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0"/>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0"/>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70"/>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70"/>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0"/>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70"/>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70"/>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0"/>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0"/>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0" name="Google Shape;5630;p70"/>
            <p:cNvGrpSpPr/>
            <p:nvPr/>
          </p:nvGrpSpPr>
          <p:grpSpPr>
            <a:xfrm>
              <a:off x="1936935" y="1179665"/>
              <a:ext cx="80700" cy="1526144"/>
              <a:chOff x="1936935" y="1179665"/>
              <a:chExt cx="80700" cy="1526144"/>
            </a:xfrm>
          </p:grpSpPr>
          <p:sp>
            <p:nvSpPr>
              <p:cNvPr id="5631" name="Google Shape;5631;p70"/>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0"/>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0"/>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0"/>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0"/>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0"/>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0"/>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0"/>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0"/>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0"/>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1" name="Google Shape;5641;p70"/>
            <p:cNvGrpSpPr/>
            <p:nvPr/>
          </p:nvGrpSpPr>
          <p:grpSpPr>
            <a:xfrm>
              <a:off x="2110795" y="1179665"/>
              <a:ext cx="80700" cy="1526144"/>
              <a:chOff x="2110795" y="1179665"/>
              <a:chExt cx="80700" cy="1526144"/>
            </a:xfrm>
          </p:grpSpPr>
          <p:sp>
            <p:nvSpPr>
              <p:cNvPr id="5642" name="Google Shape;5642;p70"/>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0"/>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0"/>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70"/>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70"/>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0"/>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0"/>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0"/>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0"/>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0"/>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2" name="Google Shape;5652;p70"/>
            <p:cNvGrpSpPr/>
            <p:nvPr/>
          </p:nvGrpSpPr>
          <p:grpSpPr>
            <a:xfrm>
              <a:off x="2284655" y="1179665"/>
              <a:ext cx="80700" cy="1526144"/>
              <a:chOff x="2284655" y="1179665"/>
              <a:chExt cx="80700" cy="1526144"/>
            </a:xfrm>
          </p:grpSpPr>
          <p:sp>
            <p:nvSpPr>
              <p:cNvPr id="5653" name="Google Shape;5653;p70"/>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70"/>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0"/>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0"/>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0"/>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0"/>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0"/>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70"/>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70"/>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0"/>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63" name="Google Shape;5663;p70"/>
          <p:cNvGrpSpPr/>
          <p:nvPr/>
        </p:nvGrpSpPr>
        <p:grpSpPr>
          <a:xfrm>
            <a:off x="2623904" y="1198803"/>
            <a:ext cx="1364248" cy="1102133"/>
            <a:chOff x="2623904" y="1198803"/>
            <a:chExt cx="1364248" cy="1102133"/>
          </a:xfrm>
        </p:grpSpPr>
        <p:grpSp>
          <p:nvGrpSpPr>
            <p:cNvPr id="5664" name="Google Shape;5664;p70"/>
            <p:cNvGrpSpPr/>
            <p:nvPr/>
          </p:nvGrpSpPr>
          <p:grpSpPr>
            <a:xfrm>
              <a:off x="2623907" y="1198803"/>
              <a:ext cx="1364245" cy="273000"/>
              <a:chOff x="2623907" y="1198803"/>
              <a:chExt cx="1364245" cy="273000"/>
            </a:xfrm>
          </p:grpSpPr>
          <p:sp>
            <p:nvSpPr>
              <p:cNvPr id="5665" name="Google Shape;5665;p70"/>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0"/>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70"/>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70"/>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0"/>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0" name="Google Shape;5670;p70"/>
            <p:cNvGrpSpPr/>
            <p:nvPr/>
          </p:nvGrpSpPr>
          <p:grpSpPr>
            <a:xfrm>
              <a:off x="2623904" y="1476964"/>
              <a:ext cx="1364245" cy="273000"/>
              <a:chOff x="2623904" y="1476964"/>
              <a:chExt cx="1364245" cy="273000"/>
            </a:xfrm>
          </p:grpSpPr>
          <p:sp>
            <p:nvSpPr>
              <p:cNvPr id="5671" name="Google Shape;5671;p70"/>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70"/>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70"/>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0"/>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0"/>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76" name="Google Shape;5676;p70"/>
            <p:cNvGrpSpPr/>
            <p:nvPr/>
          </p:nvGrpSpPr>
          <p:grpSpPr>
            <a:xfrm>
              <a:off x="2623907" y="1749775"/>
              <a:ext cx="1364245" cy="273000"/>
              <a:chOff x="2623907" y="1749775"/>
              <a:chExt cx="1364245" cy="273000"/>
            </a:xfrm>
          </p:grpSpPr>
          <p:sp>
            <p:nvSpPr>
              <p:cNvPr id="5677" name="Google Shape;5677;p70"/>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0"/>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70"/>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70"/>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70"/>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2" name="Google Shape;5682;p70"/>
            <p:cNvGrpSpPr/>
            <p:nvPr/>
          </p:nvGrpSpPr>
          <p:grpSpPr>
            <a:xfrm>
              <a:off x="2623904" y="2027936"/>
              <a:ext cx="1364245" cy="273000"/>
              <a:chOff x="2623904" y="2027936"/>
              <a:chExt cx="1364245" cy="273000"/>
            </a:xfrm>
          </p:grpSpPr>
          <p:sp>
            <p:nvSpPr>
              <p:cNvPr id="5683" name="Google Shape;5683;p70"/>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70"/>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70"/>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0"/>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0"/>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688" name="Google Shape;5688;p70"/>
          <p:cNvGrpSpPr/>
          <p:nvPr/>
        </p:nvGrpSpPr>
        <p:grpSpPr>
          <a:xfrm>
            <a:off x="2613365" y="2657876"/>
            <a:ext cx="1387541" cy="159124"/>
            <a:chOff x="3200660" y="2180272"/>
            <a:chExt cx="2563824" cy="378237"/>
          </a:xfrm>
        </p:grpSpPr>
        <p:sp>
          <p:nvSpPr>
            <p:cNvPr id="5689" name="Google Shape;5689;p70"/>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0"/>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0"/>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0"/>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0"/>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0"/>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0"/>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0"/>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0"/>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0"/>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0"/>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0"/>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0"/>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70"/>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70"/>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0"/>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0"/>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0"/>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7" name="Google Shape;5707;p70"/>
          <p:cNvGrpSpPr/>
          <p:nvPr/>
        </p:nvGrpSpPr>
        <p:grpSpPr>
          <a:xfrm>
            <a:off x="2609890" y="2935640"/>
            <a:ext cx="1390502" cy="159625"/>
            <a:chOff x="3530150" y="2790075"/>
            <a:chExt cx="1962600" cy="225300"/>
          </a:xfrm>
        </p:grpSpPr>
        <p:sp>
          <p:nvSpPr>
            <p:cNvPr id="5708" name="Google Shape;5708;p70"/>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0"/>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0" name="Google Shape;5710;p70"/>
          <p:cNvGrpSpPr/>
          <p:nvPr/>
        </p:nvGrpSpPr>
        <p:grpSpPr>
          <a:xfrm>
            <a:off x="2609948" y="3213905"/>
            <a:ext cx="1411629" cy="154175"/>
            <a:chOff x="3558802" y="4011244"/>
            <a:chExt cx="1866000" cy="111600"/>
          </a:xfrm>
        </p:grpSpPr>
        <p:sp>
          <p:nvSpPr>
            <p:cNvPr id="5711" name="Google Shape;5711;p70"/>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0"/>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3" name="Google Shape;5713;p70"/>
          <p:cNvGrpSpPr/>
          <p:nvPr/>
        </p:nvGrpSpPr>
        <p:grpSpPr>
          <a:xfrm>
            <a:off x="2610235" y="2419475"/>
            <a:ext cx="1383503" cy="119761"/>
            <a:chOff x="3465975" y="2270258"/>
            <a:chExt cx="1986364" cy="171947"/>
          </a:xfrm>
        </p:grpSpPr>
        <p:sp>
          <p:nvSpPr>
            <p:cNvPr id="5714" name="Google Shape;5714;p70"/>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0"/>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0"/>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70"/>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70"/>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0"/>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0"/>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0"/>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2" name="Google Shape;5722;p70"/>
          <p:cNvGrpSpPr/>
          <p:nvPr/>
        </p:nvGrpSpPr>
        <p:grpSpPr>
          <a:xfrm>
            <a:off x="2621243" y="3783248"/>
            <a:ext cx="1369531" cy="195460"/>
            <a:chOff x="723300" y="4253549"/>
            <a:chExt cx="2276482" cy="324900"/>
          </a:xfrm>
        </p:grpSpPr>
        <p:sp>
          <p:nvSpPr>
            <p:cNvPr id="5723" name="Google Shape;5723;p70"/>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0"/>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0"/>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0"/>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70"/>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8" name="Google Shape;5728;p70"/>
          <p:cNvGrpSpPr/>
          <p:nvPr/>
        </p:nvGrpSpPr>
        <p:grpSpPr>
          <a:xfrm>
            <a:off x="2610803" y="3484489"/>
            <a:ext cx="1389066" cy="180119"/>
            <a:chOff x="705948" y="3788465"/>
            <a:chExt cx="2308953" cy="299400"/>
          </a:xfrm>
        </p:grpSpPr>
        <p:sp>
          <p:nvSpPr>
            <p:cNvPr id="5729" name="Google Shape;5729;p70"/>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0"/>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0"/>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0"/>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0"/>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4" name="Google Shape;5734;p70"/>
          <p:cNvGrpSpPr/>
          <p:nvPr/>
        </p:nvGrpSpPr>
        <p:grpSpPr>
          <a:xfrm>
            <a:off x="4207794" y="2088443"/>
            <a:ext cx="1433821" cy="191501"/>
            <a:chOff x="4273350" y="2088443"/>
            <a:chExt cx="1433821" cy="191501"/>
          </a:xfrm>
        </p:grpSpPr>
        <p:grpSp>
          <p:nvGrpSpPr>
            <p:cNvPr id="5735" name="Google Shape;5735;p70"/>
            <p:cNvGrpSpPr/>
            <p:nvPr/>
          </p:nvGrpSpPr>
          <p:grpSpPr>
            <a:xfrm>
              <a:off x="4273350" y="2088443"/>
              <a:ext cx="1433821" cy="0"/>
              <a:chOff x="5224975" y="2962250"/>
              <a:chExt cx="1544400" cy="0"/>
            </a:xfrm>
          </p:grpSpPr>
          <p:cxnSp>
            <p:nvCxnSpPr>
              <p:cNvPr id="5736" name="Google Shape;5736;p70"/>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737" name="Google Shape;5737;p70"/>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5738" name="Google Shape;5738;p70"/>
            <p:cNvGrpSpPr/>
            <p:nvPr/>
          </p:nvGrpSpPr>
          <p:grpSpPr>
            <a:xfrm>
              <a:off x="4273350" y="2279944"/>
              <a:ext cx="1433821" cy="0"/>
              <a:chOff x="5224975" y="2962250"/>
              <a:chExt cx="1544400" cy="0"/>
            </a:xfrm>
          </p:grpSpPr>
          <p:cxnSp>
            <p:nvCxnSpPr>
              <p:cNvPr id="5739" name="Google Shape;5739;p70"/>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740" name="Google Shape;5740;p70"/>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5741" name="Google Shape;5741;p70"/>
          <p:cNvGrpSpPr/>
          <p:nvPr/>
        </p:nvGrpSpPr>
        <p:grpSpPr>
          <a:xfrm>
            <a:off x="2658741" y="4097347"/>
            <a:ext cx="1304609" cy="294074"/>
            <a:chOff x="2658741" y="4097347"/>
            <a:chExt cx="1304609" cy="294074"/>
          </a:xfrm>
        </p:grpSpPr>
        <p:grpSp>
          <p:nvGrpSpPr>
            <p:cNvPr id="5742" name="Google Shape;5742;p70"/>
            <p:cNvGrpSpPr/>
            <p:nvPr/>
          </p:nvGrpSpPr>
          <p:grpSpPr>
            <a:xfrm>
              <a:off x="2658741" y="4097347"/>
              <a:ext cx="118572" cy="294074"/>
              <a:chOff x="3343310" y="4475555"/>
              <a:chExt cx="127717" cy="316753"/>
            </a:xfrm>
          </p:grpSpPr>
          <p:sp>
            <p:nvSpPr>
              <p:cNvPr id="5743" name="Google Shape;5743;p70"/>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0"/>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5" name="Google Shape;5745;p70"/>
            <p:cNvGrpSpPr/>
            <p:nvPr/>
          </p:nvGrpSpPr>
          <p:grpSpPr>
            <a:xfrm>
              <a:off x="3815519" y="4098388"/>
              <a:ext cx="147831" cy="291991"/>
              <a:chOff x="3527539" y="4476677"/>
              <a:chExt cx="159232" cy="314510"/>
            </a:xfrm>
          </p:grpSpPr>
          <p:sp>
            <p:nvSpPr>
              <p:cNvPr id="5746" name="Google Shape;5746;p7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8" name="Google Shape;5748;p70"/>
            <p:cNvGrpSpPr/>
            <p:nvPr/>
          </p:nvGrpSpPr>
          <p:grpSpPr>
            <a:xfrm>
              <a:off x="3511696" y="4098388"/>
              <a:ext cx="147831" cy="291991"/>
              <a:chOff x="3527539" y="4476677"/>
              <a:chExt cx="159232" cy="314510"/>
            </a:xfrm>
          </p:grpSpPr>
          <p:sp>
            <p:nvSpPr>
              <p:cNvPr id="5749" name="Google Shape;5749;p7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7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1" name="Google Shape;5751;p70"/>
            <p:cNvGrpSpPr/>
            <p:nvPr/>
          </p:nvGrpSpPr>
          <p:grpSpPr>
            <a:xfrm>
              <a:off x="3207874" y="4098388"/>
              <a:ext cx="147831" cy="291991"/>
              <a:chOff x="3527539" y="4476677"/>
              <a:chExt cx="159232" cy="314510"/>
            </a:xfrm>
          </p:grpSpPr>
          <p:sp>
            <p:nvSpPr>
              <p:cNvPr id="5752" name="Google Shape;5752;p70"/>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70"/>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4" name="Google Shape;5754;p70"/>
            <p:cNvGrpSpPr/>
            <p:nvPr/>
          </p:nvGrpSpPr>
          <p:grpSpPr>
            <a:xfrm>
              <a:off x="2933305" y="4097347"/>
              <a:ext cx="118572" cy="294074"/>
              <a:chOff x="3343310" y="4475555"/>
              <a:chExt cx="127717" cy="316753"/>
            </a:xfrm>
          </p:grpSpPr>
          <p:sp>
            <p:nvSpPr>
              <p:cNvPr id="5755" name="Google Shape;5755;p70"/>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0"/>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757" name="Google Shape;5757;p70"/>
          <p:cNvGrpSpPr/>
          <p:nvPr/>
        </p:nvGrpSpPr>
        <p:grpSpPr>
          <a:xfrm>
            <a:off x="4209349" y="1176041"/>
            <a:ext cx="1430711" cy="751237"/>
            <a:chOff x="5159450" y="1919950"/>
            <a:chExt cx="1541050" cy="862500"/>
          </a:xfrm>
        </p:grpSpPr>
        <p:sp>
          <p:nvSpPr>
            <p:cNvPr id="5758" name="Google Shape;5758;p70"/>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5759" name="Google Shape;5759;p70"/>
            <p:cNvGrpSpPr/>
            <p:nvPr/>
          </p:nvGrpSpPr>
          <p:grpSpPr>
            <a:xfrm>
              <a:off x="5159450" y="1919950"/>
              <a:ext cx="1541050" cy="862500"/>
              <a:chOff x="5159450" y="1919950"/>
              <a:chExt cx="1541050" cy="862500"/>
            </a:xfrm>
          </p:grpSpPr>
          <p:cxnSp>
            <p:nvCxnSpPr>
              <p:cNvPr id="5760" name="Google Shape;5760;p70"/>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5761" name="Google Shape;5761;p70"/>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5762" name="Google Shape;5762;p70"/>
          <p:cNvGrpSpPr/>
          <p:nvPr/>
        </p:nvGrpSpPr>
        <p:grpSpPr>
          <a:xfrm>
            <a:off x="4257486" y="2439811"/>
            <a:ext cx="1334436" cy="967914"/>
            <a:chOff x="4294923" y="2439811"/>
            <a:chExt cx="1334436" cy="967914"/>
          </a:xfrm>
        </p:grpSpPr>
        <p:grpSp>
          <p:nvGrpSpPr>
            <p:cNvPr id="5763" name="Google Shape;5763;p70"/>
            <p:cNvGrpSpPr/>
            <p:nvPr/>
          </p:nvGrpSpPr>
          <p:grpSpPr>
            <a:xfrm>
              <a:off x="4960455" y="2469658"/>
              <a:ext cx="668904" cy="885524"/>
              <a:chOff x="4960455" y="2469658"/>
              <a:chExt cx="668904" cy="885524"/>
            </a:xfrm>
          </p:grpSpPr>
          <p:sp>
            <p:nvSpPr>
              <p:cNvPr id="5764" name="Google Shape;5764;p70"/>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0"/>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0"/>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0"/>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0"/>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70"/>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0" name="Google Shape;5770;p70"/>
            <p:cNvGrpSpPr/>
            <p:nvPr/>
          </p:nvGrpSpPr>
          <p:grpSpPr>
            <a:xfrm>
              <a:off x="4294923" y="2469658"/>
              <a:ext cx="668951" cy="885524"/>
              <a:chOff x="4294923" y="2469658"/>
              <a:chExt cx="668951" cy="885524"/>
            </a:xfrm>
          </p:grpSpPr>
          <p:sp>
            <p:nvSpPr>
              <p:cNvPr id="5771" name="Google Shape;5771;p70"/>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0"/>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0"/>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0"/>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0"/>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70"/>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77" name="Google Shape;5777;p70"/>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8" name="Google Shape;5778;p70"/>
          <p:cNvGrpSpPr/>
          <p:nvPr/>
        </p:nvGrpSpPr>
        <p:grpSpPr>
          <a:xfrm>
            <a:off x="4243690" y="3494256"/>
            <a:ext cx="1430949" cy="897289"/>
            <a:chOff x="4351371" y="3547942"/>
            <a:chExt cx="1345130" cy="843475"/>
          </a:xfrm>
        </p:grpSpPr>
        <p:grpSp>
          <p:nvGrpSpPr>
            <p:cNvPr id="5779" name="Google Shape;5779;p70"/>
            <p:cNvGrpSpPr/>
            <p:nvPr/>
          </p:nvGrpSpPr>
          <p:grpSpPr>
            <a:xfrm>
              <a:off x="4351371" y="4209917"/>
              <a:ext cx="1345130" cy="181500"/>
              <a:chOff x="4351371" y="4209917"/>
              <a:chExt cx="1345130" cy="181500"/>
            </a:xfrm>
          </p:grpSpPr>
          <p:sp>
            <p:nvSpPr>
              <p:cNvPr id="5780" name="Google Shape;5780;p70"/>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81" name="Google Shape;5781;p70"/>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5782" name="Google Shape;5782;p70"/>
            <p:cNvGrpSpPr/>
            <p:nvPr/>
          </p:nvGrpSpPr>
          <p:grpSpPr>
            <a:xfrm>
              <a:off x="4403010" y="3985221"/>
              <a:ext cx="1109518" cy="181500"/>
              <a:chOff x="4403010" y="3985221"/>
              <a:chExt cx="1109518" cy="181500"/>
            </a:xfrm>
          </p:grpSpPr>
          <p:sp>
            <p:nvSpPr>
              <p:cNvPr id="5783" name="Google Shape;5783;p70"/>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84" name="Google Shape;5784;p70"/>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5785" name="Google Shape;5785;p70"/>
            <p:cNvGrpSpPr/>
            <p:nvPr/>
          </p:nvGrpSpPr>
          <p:grpSpPr>
            <a:xfrm>
              <a:off x="4618704" y="3766582"/>
              <a:ext cx="807858" cy="181500"/>
              <a:chOff x="4618704" y="3766582"/>
              <a:chExt cx="807858" cy="181500"/>
            </a:xfrm>
          </p:grpSpPr>
          <p:sp>
            <p:nvSpPr>
              <p:cNvPr id="5786" name="Google Shape;5786;p70"/>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87" name="Google Shape;5787;p70"/>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5788" name="Google Shape;5788;p70"/>
            <p:cNvGrpSpPr/>
            <p:nvPr/>
          </p:nvGrpSpPr>
          <p:grpSpPr>
            <a:xfrm>
              <a:off x="4735238" y="3547942"/>
              <a:ext cx="462839" cy="181500"/>
              <a:chOff x="4735238" y="3547942"/>
              <a:chExt cx="462839" cy="181500"/>
            </a:xfrm>
          </p:grpSpPr>
          <p:sp>
            <p:nvSpPr>
              <p:cNvPr id="5789" name="Google Shape;5789;p70"/>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790" name="Google Shape;5790;p70"/>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5791" name="Google Shape;5791;p70"/>
          <p:cNvGrpSpPr/>
          <p:nvPr/>
        </p:nvGrpSpPr>
        <p:grpSpPr>
          <a:xfrm>
            <a:off x="7420047" y="2429580"/>
            <a:ext cx="1020955" cy="928853"/>
            <a:chOff x="926675" y="238125"/>
            <a:chExt cx="5755100" cy="5232975"/>
          </a:xfrm>
        </p:grpSpPr>
        <p:sp>
          <p:nvSpPr>
            <p:cNvPr id="5792" name="Google Shape;5792;p70"/>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70"/>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0"/>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0"/>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6" name="Google Shape;5796;p70"/>
          <p:cNvGrpSpPr/>
          <p:nvPr/>
        </p:nvGrpSpPr>
        <p:grpSpPr>
          <a:xfrm>
            <a:off x="727421" y="2828315"/>
            <a:ext cx="1695374" cy="1560837"/>
            <a:chOff x="727421" y="2828315"/>
            <a:chExt cx="1695374" cy="1560837"/>
          </a:xfrm>
        </p:grpSpPr>
        <p:grpSp>
          <p:nvGrpSpPr>
            <p:cNvPr id="5797" name="Google Shape;5797;p70"/>
            <p:cNvGrpSpPr/>
            <p:nvPr/>
          </p:nvGrpSpPr>
          <p:grpSpPr>
            <a:xfrm>
              <a:off x="727421" y="2828315"/>
              <a:ext cx="1695374" cy="1560837"/>
              <a:chOff x="734799" y="2782450"/>
              <a:chExt cx="1571100" cy="1577400"/>
            </a:xfrm>
          </p:grpSpPr>
          <p:cxnSp>
            <p:nvCxnSpPr>
              <p:cNvPr id="5798" name="Google Shape;5798;p70"/>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5799" name="Google Shape;5799;p70"/>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5800" name="Google Shape;5800;p70"/>
            <p:cNvGrpSpPr/>
            <p:nvPr/>
          </p:nvGrpSpPr>
          <p:grpSpPr>
            <a:xfrm>
              <a:off x="819108" y="2882501"/>
              <a:ext cx="1556791" cy="1426186"/>
              <a:chOff x="819108" y="2882501"/>
              <a:chExt cx="1556791" cy="1426186"/>
            </a:xfrm>
          </p:grpSpPr>
          <p:grpSp>
            <p:nvGrpSpPr>
              <p:cNvPr id="5801" name="Google Shape;5801;p70"/>
              <p:cNvGrpSpPr/>
              <p:nvPr/>
            </p:nvGrpSpPr>
            <p:grpSpPr>
              <a:xfrm>
                <a:off x="819108" y="2882501"/>
                <a:ext cx="103104" cy="1426186"/>
                <a:chOff x="4674013" y="3100904"/>
                <a:chExt cx="122758" cy="1698043"/>
              </a:xfrm>
            </p:grpSpPr>
            <p:sp>
              <p:nvSpPr>
                <p:cNvPr id="5802" name="Google Shape;5802;p70"/>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70"/>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0"/>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0"/>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70"/>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70"/>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0"/>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9" name="Google Shape;5809;p70"/>
              <p:cNvGrpSpPr/>
              <p:nvPr/>
            </p:nvGrpSpPr>
            <p:grpSpPr>
              <a:xfrm>
                <a:off x="1062475" y="2882501"/>
                <a:ext cx="103104" cy="1426186"/>
                <a:chOff x="4940438" y="3100904"/>
                <a:chExt cx="122758" cy="1698043"/>
              </a:xfrm>
            </p:grpSpPr>
            <p:sp>
              <p:nvSpPr>
                <p:cNvPr id="5810" name="Google Shape;5810;p70"/>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70"/>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0"/>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0"/>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0"/>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0"/>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0"/>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7" name="Google Shape;5817;p70"/>
              <p:cNvGrpSpPr/>
              <p:nvPr/>
            </p:nvGrpSpPr>
            <p:grpSpPr>
              <a:xfrm>
                <a:off x="1299324" y="2882501"/>
                <a:ext cx="103104" cy="1426186"/>
                <a:chOff x="5206863" y="3100904"/>
                <a:chExt cx="122758" cy="1698043"/>
              </a:xfrm>
            </p:grpSpPr>
            <p:sp>
              <p:nvSpPr>
                <p:cNvPr id="5818" name="Google Shape;5818;p70"/>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0"/>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70"/>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70"/>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0"/>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0"/>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0"/>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5" name="Google Shape;5825;p70"/>
              <p:cNvGrpSpPr/>
              <p:nvPr/>
            </p:nvGrpSpPr>
            <p:grpSpPr>
              <a:xfrm>
                <a:off x="1786057" y="2882501"/>
                <a:ext cx="103104" cy="1426186"/>
                <a:chOff x="6006138" y="3143629"/>
                <a:chExt cx="122758" cy="1698043"/>
              </a:xfrm>
            </p:grpSpPr>
            <p:sp>
              <p:nvSpPr>
                <p:cNvPr id="5826" name="Google Shape;5826;p70"/>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70"/>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70"/>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0"/>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70"/>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70"/>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0"/>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3" name="Google Shape;5833;p70"/>
              <p:cNvGrpSpPr/>
              <p:nvPr/>
            </p:nvGrpSpPr>
            <p:grpSpPr>
              <a:xfrm>
                <a:off x="2029422" y="2882501"/>
                <a:ext cx="103104" cy="1426186"/>
                <a:chOff x="6805413" y="3100904"/>
                <a:chExt cx="122758" cy="1698043"/>
              </a:xfrm>
            </p:grpSpPr>
            <p:sp>
              <p:nvSpPr>
                <p:cNvPr id="5834" name="Google Shape;5834;p70"/>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0"/>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0"/>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0"/>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0"/>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0"/>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0"/>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1" name="Google Shape;5841;p70"/>
              <p:cNvGrpSpPr/>
              <p:nvPr/>
            </p:nvGrpSpPr>
            <p:grpSpPr>
              <a:xfrm>
                <a:off x="2272795" y="2882501"/>
                <a:ext cx="103104" cy="1426186"/>
                <a:chOff x="5206863" y="3100904"/>
                <a:chExt cx="122758" cy="1698043"/>
              </a:xfrm>
            </p:grpSpPr>
            <p:sp>
              <p:nvSpPr>
                <p:cNvPr id="5842" name="Google Shape;5842;p70"/>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0"/>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0"/>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0"/>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70"/>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70"/>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0"/>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9" name="Google Shape;5849;p70"/>
              <p:cNvGrpSpPr/>
              <p:nvPr/>
            </p:nvGrpSpPr>
            <p:grpSpPr>
              <a:xfrm>
                <a:off x="1542694" y="2882501"/>
                <a:ext cx="103104" cy="1426186"/>
                <a:chOff x="6006138" y="3143629"/>
                <a:chExt cx="122758" cy="1698043"/>
              </a:xfrm>
            </p:grpSpPr>
            <p:sp>
              <p:nvSpPr>
                <p:cNvPr id="5850" name="Google Shape;5850;p70"/>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0"/>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0"/>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0"/>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0"/>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0"/>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0"/>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857" name="Google Shape;5857;p70"/>
          <p:cNvGrpSpPr/>
          <p:nvPr/>
        </p:nvGrpSpPr>
        <p:grpSpPr>
          <a:xfrm>
            <a:off x="5683472" y="3518037"/>
            <a:ext cx="2749952" cy="870677"/>
            <a:chOff x="238125" y="1725700"/>
            <a:chExt cx="7139025" cy="2260325"/>
          </a:xfrm>
        </p:grpSpPr>
        <p:sp>
          <p:nvSpPr>
            <p:cNvPr id="5858" name="Google Shape;5858;p70"/>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70"/>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70"/>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70"/>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0"/>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0"/>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0"/>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0"/>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0"/>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0"/>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8" name="Google Shape;5868;p70"/>
          <p:cNvGrpSpPr/>
          <p:nvPr/>
        </p:nvGrpSpPr>
        <p:grpSpPr>
          <a:xfrm>
            <a:off x="5953636" y="2459783"/>
            <a:ext cx="1105452" cy="916747"/>
            <a:chOff x="5249100" y="1210600"/>
            <a:chExt cx="3502700" cy="2904775"/>
          </a:xfrm>
        </p:grpSpPr>
        <p:sp>
          <p:nvSpPr>
            <p:cNvPr id="5869" name="Google Shape;5869;p70"/>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0"/>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0"/>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0"/>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73" name="Google Shape;5873;p70"/>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5874" name="Google Shape;5874;p70"/>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5875" name="Google Shape;5875;p70"/>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5876" name="Google Shape;5876;p70"/>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5877" name="Google Shape;5877;p70"/>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8" name="Google Shape;5878;p70"/>
          <p:cNvGrpSpPr/>
          <p:nvPr/>
        </p:nvGrpSpPr>
        <p:grpSpPr>
          <a:xfrm>
            <a:off x="7136183" y="1179201"/>
            <a:ext cx="1304650" cy="1124856"/>
            <a:chOff x="7287122" y="1165658"/>
            <a:chExt cx="1219413" cy="1051365"/>
          </a:xfrm>
        </p:grpSpPr>
        <p:grpSp>
          <p:nvGrpSpPr>
            <p:cNvPr id="5879" name="Google Shape;5879;p70"/>
            <p:cNvGrpSpPr/>
            <p:nvPr/>
          </p:nvGrpSpPr>
          <p:grpSpPr>
            <a:xfrm>
              <a:off x="7287122" y="1969723"/>
              <a:ext cx="1219413" cy="247300"/>
              <a:chOff x="7287122" y="1969723"/>
              <a:chExt cx="1219413" cy="247300"/>
            </a:xfrm>
          </p:grpSpPr>
          <p:sp>
            <p:nvSpPr>
              <p:cNvPr id="5880" name="Google Shape;5880;p70"/>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81" name="Google Shape;5881;p70"/>
              <p:cNvGrpSpPr/>
              <p:nvPr/>
            </p:nvGrpSpPr>
            <p:grpSpPr>
              <a:xfrm>
                <a:off x="7287122" y="2063892"/>
                <a:ext cx="1151753" cy="73428"/>
                <a:chOff x="7287122" y="2063892"/>
                <a:chExt cx="1151753" cy="73428"/>
              </a:xfrm>
            </p:grpSpPr>
            <p:sp>
              <p:nvSpPr>
                <p:cNvPr id="5882" name="Google Shape;5882;p70"/>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83" name="Google Shape;5883;p70"/>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5884" name="Google Shape;5884;p70"/>
            <p:cNvGrpSpPr/>
            <p:nvPr/>
          </p:nvGrpSpPr>
          <p:grpSpPr>
            <a:xfrm>
              <a:off x="7287122" y="1712201"/>
              <a:ext cx="1219403" cy="246767"/>
              <a:chOff x="7287122" y="1712201"/>
              <a:chExt cx="1219403" cy="246767"/>
            </a:xfrm>
          </p:grpSpPr>
          <p:sp>
            <p:nvSpPr>
              <p:cNvPr id="5885" name="Google Shape;5885;p70"/>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86" name="Google Shape;5886;p70"/>
              <p:cNvGrpSpPr/>
              <p:nvPr/>
            </p:nvGrpSpPr>
            <p:grpSpPr>
              <a:xfrm>
                <a:off x="7287122" y="1842861"/>
                <a:ext cx="1005303" cy="73419"/>
                <a:chOff x="7287122" y="1842861"/>
                <a:chExt cx="1005303" cy="73419"/>
              </a:xfrm>
            </p:grpSpPr>
            <p:sp>
              <p:nvSpPr>
                <p:cNvPr id="5887" name="Google Shape;5887;p70"/>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88" name="Google Shape;5888;p70"/>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5889" name="Google Shape;5889;p70"/>
            <p:cNvGrpSpPr/>
            <p:nvPr/>
          </p:nvGrpSpPr>
          <p:grpSpPr>
            <a:xfrm>
              <a:off x="7287122" y="1447520"/>
              <a:ext cx="1219403" cy="286667"/>
              <a:chOff x="7287122" y="1447520"/>
              <a:chExt cx="1219403" cy="286667"/>
            </a:xfrm>
          </p:grpSpPr>
          <p:sp>
            <p:nvSpPr>
              <p:cNvPr id="5890" name="Google Shape;5890;p70"/>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91" name="Google Shape;5891;p70"/>
              <p:cNvGrpSpPr/>
              <p:nvPr/>
            </p:nvGrpSpPr>
            <p:grpSpPr>
              <a:xfrm>
                <a:off x="7287122" y="1581977"/>
                <a:ext cx="852803" cy="73428"/>
                <a:chOff x="7287122" y="1581977"/>
                <a:chExt cx="852803" cy="73428"/>
              </a:xfrm>
            </p:grpSpPr>
            <p:sp>
              <p:nvSpPr>
                <p:cNvPr id="5892" name="Google Shape;5892;p70"/>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93" name="Google Shape;5893;p70"/>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5894" name="Google Shape;5894;p70"/>
            <p:cNvGrpSpPr/>
            <p:nvPr/>
          </p:nvGrpSpPr>
          <p:grpSpPr>
            <a:xfrm>
              <a:off x="7287122" y="1165658"/>
              <a:ext cx="1219403" cy="344253"/>
              <a:chOff x="7287122" y="1165658"/>
              <a:chExt cx="1219403" cy="344253"/>
            </a:xfrm>
          </p:grpSpPr>
          <p:sp>
            <p:nvSpPr>
              <p:cNvPr id="5895" name="Google Shape;5895;p70"/>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96" name="Google Shape;5896;p70"/>
              <p:cNvGrpSpPr/>
              <p:nvPr/>
            </p:nvGrpSpPr>
            <p:grpSpPr>
              <a:xfrm>
                <a:off x="7287122" y="1341025"/>
                <a:ext cx="695703" cy="73419"/>
                <a:chOff x="7287122" y="1341025"/>
                <a:chExt cx="695703" cy="73419"/>
              </a:xfrm>
            </p:grpSpPr>
            <p:sp>
              <p:nvSpPr>
                <p:cNvPr id="5897" name="Google Shape;5897;p70"/>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898" name="Google Shape;5898;p70"/>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5899" name="Google Shape;5899;p70"/>
          <p:cNvGrpSpPr/>
          <p:nvPr/>
        </p:nvGrpSpPr>
        <p:grpSpPr>
          <a:xfrm>
            <a:off x="5802676" y="1185224"/>
            <a:ext cx="1397729" cy="1098540"/>
            <a:chOff x="5900602" y="1193063"/>
            <a:chExt cx="1299851" cy="1021707"/>
          </a:xfrm>
        </p:grpSpPr>
        <p:grpSp>
          <p:nvGrpSpPr>
            <p:cNvPr id="5900" name="Google Shape;5900;p70"/>
            <p:cNvGrpSpPr/>
            <p:nvPr/>
          </p:nvGrpSpPr>
          <p:grpSpPr>
            <a:xfrm>
              <a:off x="6520337" y="1193063"/>
              <a:ext cx="341815" cy="799959"/>
              <a:chOff x="6520337" y="1193063"/>
              <a:chExt cx="341815" cy="799959"/>
            </a:xfrm>
          </p:grpSpPr>
          <p:grpSp>
            <p:nvGrpSpPr>
              <p:cNvPr id="5901" name="Google Shape;5901;p70"/>
              <p:cNvGrpSpPr/>
              <p:nvPr/>
            </p:nvGrpSpPr>
            <p:grpSpPr>
              <a:xfrm>
                <a:off x="6520337" y="1589527"/>
                <a:ext cx="213950" cy="403494"/>
                <a:chOff x="6520337" y="1589527"/>
                <a:chExt cx="213950" cy="403494"/>
              </a:xfrm>
            </p:grpSpPr>
            <p:sp>
              <p:nvSpPr>
                <p:cNvPr id="5902" name="Google Shape;5902;p70"/>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0"/>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4" name="Google Shape;5904;p70"/>
              <p:cNvGrpSpPr/>
              <p:nvPr/>
            </p:nvGrpSpPr>
            <p:grpSpPr>
              <a:xfrm>
                <a:off x="6577204" y="1193063"/>
                <a:ext cx="284947" cy="464512"/>
                <a:chOff x="6577204" y="1193063"/>
                <a:chExt cx="284947" cy="464512"/>
              </a:xfrm>
            </p:grpSpPr>
            <p:sp>
              <p:nvSpPr>
                <p:cNvPr id="5905" name="Google Shape;5905;p70"/>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06" name="Google Shape;5906;p70"/>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5907" name="Google Shape;5907;p70"/>
            <p:cNvGrpSpPr/>
            <p:nvPr/>
          </p:nvGrpSpPr>
          <p:grpSpPr>
            <a:xfrm>
              <a:off x="6238903" y="1193063"/>
              <a:ext cx="300475" cy="900152"/>
              <a:chOff x="6238903" y="1193063"/>
              <a:chExt cx="300475" cy="900152"/>
            </a:xfrm>
          </p:grpSpPr>
          <p:grpSp>
            <p:nvGrpSpPr>
              <p:cNvPr id="5908" name="Google Shape;5908;p70"/>
              <p:cNvGrpSpPr/>
              <p:nvPr/>
            </p:nvGrpSpPr>
            <p:grpSpPr>
              <a:xfrm>
                <a:off x="6290865" y="1489315"/>
                <a:ext cx="248514" cy="603900"/>
                <a:chOff x="6290865" y="1489315"/>
                <a:chExt cx="248514" cy="603900"/>
              </a:xfrm>
            </p:grpSpPr>
            <p:sp>
              <p:nvSpPr>
                <p:cNvPr id="5909" name="Google Shape;5909;p70"/>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70"/>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1" name="Google Shape;5911;p70"/>
              <p:cNvGrpSpPr/>
              <p:nvPr/>
            </p:nvGrpSpPr>
            <p:grpSpPr>
              <a:xfrm>
                <a:off x="6238903" y="1193063"/>
                <a:ext cx="284947" cy="333087"/>
                <a:chOff x="6238903" y="1193063"/>
                <a:chExt cx="284947" cy="333087"/>
              </a:xfrm>
            </p:grpSpPr>
            <p:sp>
              <p:nvSpPr>
                <p:cNvPr id="5912" name="Google Shape;5912;p70"/>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13" name="Google Shape;5913;p70"/>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5914" name="Google Shape;5914;p70"/>
            <p:cNvGrpSpPr/>
            <p:nvPr/>
          </p:nvGrpSpPr>
          <p:grpSpPr>
            <a:xfrm>
              <a:off x="5900602" y="1193063"/>
              <a:ext cx="444345" cy="1021707"/>
              <a:chOff x="5900602" y="1193063"/>
              <a:chExt cx="444345" cy="1021707"/>
            </a:xfrm>
          </p:grpSpPr>
          <p:grpSp>
            <p:nvGrpSpPr>
              <p:cNvPr id="5915" name="Google Shape;5915;p70"/>
              <p:cNvGrpSpPr/>
              <p:nvPr/>
            </p:nvGrpSpPr>
            <p:grpSpPr>
              <a:xfrm>
                <a:off x="6046501" y="1367785"/>
                <a:ext cx="298446" cy="846986"/>
                <a:chOff x="6046501" y="1367785"/>
                <a:chExt cx="298446" cy="846986"/>
              </a:xfrm>
            </p:grpSpPr>
            <p:sp>
              <p:nvSpPr>
                <p:cNvPr id="5916" name="Google Shape;5916;p70"/>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0"/>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8" name="Google Shape;5918;p70"/>
              <p:cNvGrpSpPr/>
              <p:nvPr/>
            </p:nvGrpSpPr>
            <p:grpSpPr>
              <a:xfrm>
                <a:off x="5900602" y="1193063"/>
                <a:ext cx="284947" cy="182312"/>
                <a:chOff x="5900602" y="1193063"/>
                <a:chExt cx="284947" cy="182312"/>
              </a:xfrm>
            </p:grpSpPr>
            <p:sp>
              <p:nvSpPr>
                <p:cNvPr id="5919" name="Google Shape;5919;p70"/>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20" name="Google Shape;5920;p70"/>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5921" name="Google Shape;5921;p70"/>
            <p:cNvGrpSpPr/>
            <p:nvPr/>
          </p:nvGrpSpPr>
          <p:grpSpPr>
            <a:xfrm>
              <a:off x="6738300" y="1193063"/>
              <a:ext cx="462153" cy="707634"/>
              <a:chOff x="6738300" y="1193063"/>
              <a:chExt cx="462153" cy="707634"/>
            </a:xfrm>
          </p:grpSpPr>
          <p:grpSp>
            <p:nvGrpSpPr>
              <p:cNvPr id="5922" name="Google Shape;5922;p70"/>
              <p:cNvGrpSpPr/>
              <p:nvPr/>
            </p:nvGrpSpPr>
            <p:grpSpPr>
              <a:xfrm>
                <a:off x="6915505" y="1193063"/>
                <a:ext cx="284947" cy="597387"/>
                <a:chOff x="6915505" y="1193063"/>
                <a:chExt cx="284947" cy="597387"/>
              </a:xfrm>
            </p:grpSpPr>
            <p:sp>
              <p:nvSpPr>
                <p:cNvPr id="5923" name="Google Shape;5923;p70"/>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924" name="Google Shape;5924;p70"/>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5925" name="Google Shape;5925;p70"/>
              <p:cNvGrpSpPr/>
              <p:nvPr/>
            </p:nvGrpSpPr>
            <p:grpSpPr>
              <a:xfrm>
                <a:off x="6738300" y="1684725"/>
                <a:ext cx="230066" cy="215971"/>
                <a:chOff x="6738300" y="1684725"/>
                <a:chExt cx="230066" cy="215971"/>
              </a:xfrm>
            </p:grpSpPr>
            <p:sp>
              <p:nvSpPr>
                <p:cNvPr id="5926" name="Google Shape;5926;p70"/>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70"/>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931"/>
        <p:cNvGrpSpPr/>
        <p:nvPr/>
      </p:nvGrpSpPr>
      <p:grpSpPr>
        <a:xfrm>
          <a:off x="0" y="0"/>
          <a:ext cx="0" cy="0"/>
          <a:chOff x="0" y="0"/>
          <a:chExt cx="0" cy="0"/>
        </a:xfrm>
      </p:grpSpPr>
      <p:sp>
        <p:nvSpPr>
          <p:cNvPr id="5932" name="Google Shape;5932;p7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5933" name="Google Shape;5933;p71"/>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5934" name="Google Shape;5934;p71"/>
          <p:cNvGrpSpPr/>
          <p:nvPr/>
        </p:nvGrpSpPr>
        <p:grpSpPr>
          <a:xfrm>
            <a:off x="829359" y="2307635"/>
            <a:ext cx="339235" cy="298186"/>
            <a:chOff x="898875" y="244725"/>
            <a:chExt cx="481800" cy="423500"/>
          </a:xfrm>
        </p:grpSpPr>
        <p:sp>
          <p:nvSpPr>
            <p:cNvPr id="5935" name="Google Shape;5935;p71"/>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6" name="Google Shape;5936;p71"/>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7" name="Google Shape;5937;p71"/>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8" name="Google Shape;5938;p71"/>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39" name="Google Shape;5939;p71"/>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0" name="Google Shape;5940;p71"/>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41" name="Google Shape;5941;p71"/>
          <p:cNvGrpSpPr/>
          <p:nvPr/>
        </p:nvGrpSpPr>
        <p:grpSpPr>
          <a:xfrm>
            <a:off x="1267741" y="2287103"/>
            <a:ext cx="298169" cy="339253"/>
            <a:chOff x="1529350" y="258825"/>
            <a:chExt cx="423475" cy="481825"/>
          </a:xfrm>
        </p:grpSpPr>
        <p:sp>
          <p:nvSpPr>
            <p:cNvPr id="5942" name="Google Shape;5942;p71"/>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3" name="Google Shape;5943;p71"/>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44" name="Google Shape;5944;p71"/>
          <p:cNvGrpSpPr/>
          <p:nvPr/>
        </p:nvGrpSpPr>
        <p:grpSpPr>
          <a:xfrm>
            <a:off x="1660716" y="2367273"/>
            <a:ext cx="340890" cy="178912"/>
            <a:chOff x="2084325" y="363300"/>
            <a:chExt cx="484150" cy="254100"/>
          </a:xfrm>
        </p:grpSpPr>
        <p:sp>
          <p:nvSpPr>
            <p:cNvPr id="5945" name="Google Shape;5945;p71"/>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6" name="Google Shape;5946;p71"/>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47" name="Google Shape;5947;p71"/>
          <p:cNvGrpSpPr/>
          <p:nvPr/>
        </p:nvGrpSpPr>
        <p:grpSpPr>
          <a:xfrm>
            <a:off x="2110011" y="2287102"/>
            <a:ext cx="298169" cy="339253"/>
            <a:chOff x="2707500" y="249400"/>
            <a:chExt cx="423475" cy="481825"/>
          </a:xfrm>
        </p:grpSpPr>
        <p:sp>
          <p:nvSpPr>
            <p:cNvPr id="5948" name="Google Shape;5948;p71"/>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49" name="Google Shape;5949;p71"/>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50" name="Google Shape;5950;p71"/>
          <p:cNvGrpSpPr/>
          <p:nvPr/>
        </p:nvGrpSpPr>
        <p:grpSpPr>
          <a:xfrm>
            <a:off x="2523626" y="2287428"/>
            <a:ext cx="305386" cy="338602"/>
            <a:chOff x="3300325" y="249875"/>
            <a:chExt cx="433725" cy="480900"/>
          </a:xfrm>
        </p:grpSpPr>
        <p:sp>
          <p:nvSpPr>
            <p:cNvPr id="5951" name="Google Shape;5951;p71"/>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2" name="Google Shape;5952;p71"/>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3" name="Google Shape;5953;p71"/>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4" name="Google Shape;5954;p71"/>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5" name="Google Shape;5955;p71"/>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6" name="Google Shape;5956;p71"/>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57" name="Google Shape;5957;p71"/>
          <p:cNvGrpSpPr/>
          <p:nvPr/>
        </p:nvGrpSpPr>
        <p:grpSpPr>
          <a:xfrm>
            <a:off x="2912712" y="2287349"/>
            <a:ext cx="352349" cy="338760"/>
            <a:chOff x="3854700" y="249750"/>
            <a:chExt cx="500425" cy="481125"/>
          </a:xfrm>
        </p:grpSpPr>
        <p:sp>
          <p:nvSpPr>
            <p:cNvPr id="5958" name="Google Shape;5958;p71"/>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59" name="Google Shape;5959;p71"/>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0" name="Google Shape;5960;p71"/>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1" name="Google Shape;5961;p71"/>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2" name="Google Shape;5962;p71"/>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3" name="Google Shape;5963;p71"/>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4" name="Google Shape;5964;p71"/>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5" name="Google Shape;5965;p71"/>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66" name="Google Shape;5966;p71"/>
          <p:cNvGrpSpPr/>
          <p:nvPr/>
        </p:nvGrpSpPr>
        <p:grpSpPr>
          <a:xfrm>
            <a:off x="3330701" y="2287349"/>
            <a:ext cx="352349" cy="338760"/>
            <a:chOff x="4447550" y="249750"/>
            <a:chExt cx="500425" cy="481125"/>
          </a:xfrm>
        </p:grpSpPr>
        <p:sp>
          <p:nvSpPr>
            <p:cNvPr id="5967" name="Google Shape;5967;p71"/>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68" name="Google Shape;5968;p71"/>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69" name="Google Shape;5969;p71"/>
          <p:cNvGrpSpPr/>
          <p:nvPr/>
        </p:nvGrpSpPr>
        <p:grpSpPr>
          <a:xfrm>
            <a:off x="3759902" y="2287102"/>
            <a:ext cx="339253" cy="339253"/>
            <a:chOff x="5049725" y="249400"/>
            <a:chExt cx="481825" cy="481825"/>
          </a:xfrm>
        </p:grpSpPr>
        <p:sp>
          <p:nvSpPr>
            <p:cNvPr id="5970" name="Google Shape;5970;p71"/>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1" name="Google Shape;5971;p71"/>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72" name="Google Shape;5972;p71"/>
          <p:cNvGrpSpPr/>
          <p:nvPr/>
        </p:nvGrpSpPr>
        <p:grpSpPr>
          <a:xfrm>
            <a:off x="4173843" y="2287102"/>
            <a:ext cx="339253" cy="339253"/>
            <a:chOff x="5660400" y="238125"/>
            <a:chExt cx="481825" cy="481825"/>
          </a:xfrm>
        </p:grpSpPr>
        <p:sp>
          <p:nvSpPr>
            <p:cNvPr id="5973" name="Google Shape;5973;p71"/>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4" name="Google Shape;5974;p71"/>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75" name="Google Shape;5975;p71"/>
          <p:cNvGrpSpPr/>
          <p:nvPr/>
        </p:nvGrpSpPr>
        <p:grpSpPr>
          <a:xfrm>
            <a:off x="4590529" y="2287102"/>
            <a:ext cx="339253" cy="339253"/>
            <a:chOff x="6235400" y="249400"/>
            <a:chExt cx="481825" cy="481825"/>
          </a:xfrm>
        </p:grpSpPr>
        <p:sp>
          <p:nvSpPr>
            <p:cNvPr id="5976" name="Google Shape;5976;p71"/>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7" name="Google Shape;5977;p71"/>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8" name="Google Shape;5978;p71"/>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79" name="Google Shape;5979;p71"/>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0" name="Google Shape;5980;p71"/>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81" name="Google Shape;5981;p71"/>
          <p:cNvGrpSpPr/>
          <p:nvPr/>
        </p:nvGrpSpPr>
        <p:grpSpPr>
          <a:xfrm>
            <a:off x="828875" y="2731810"/>
            <a:ext cx="340204" cy="298116"/>
            <a:chOff x="899850" y="871450"/>
            <a:chExt cx="483175" cy="423400"/>
          </a:xfrm>
        </p:grpSpPr>
        <p:sp>
          <p:nvSpPr>
            <p:cNvPr id="5982" name="Google Shape;5982;p71"/>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3" name="Google Shape;5983;p71"/>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4" name="Google Shape;5984;p71"/>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5" name="Google Shape;5985;p71"/>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986" name="Google Shape;5986;p71"/>
          <p:cNvSpPr/>
          <p:nvPr/>
        </p:nvSpPr>
        <p:spPr>
          <a:xfrm>
            <a:off x="1265674" y="2711214"/>
            <a:ext cx="302200" cy="339253"/>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987" name="Google Shape;5987;p71"/>
          <p:cNvGrpSpPr/>
          <p:nvPr/>
        </p:nvGrpSpPr>
        <p:grpSpPr>
          <a:xfrm>
            <a:off x="1660875" y="2711232"/>
            <a:ext cx="340573" cy="339271"/>
            <a:chOff x="2085450" y="842250"/>
            <a:chExt cx="483700" cy="481850"/>
          </a:xfrm>
        </p:grpSpPr>
        <p:sp>
          <p:nvSpPr>
            <p:cNvPr id="5988" name="Google Shape;5988;p71"/>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89" name="Google Shape;5989;p71"/>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0" name="Google Shape;5990;p71"/>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91" name="Google Shape;5991;p71"/>
          <p:cNvGrpSpPr/>
          <p:nvPr/>
        </p:nvGrpSpPr>
        <p:grpSpPr>
          <a:xfrm>
            <a:off x="2089443" y="2711241"/>
            <a:ext cx="339306" cy="339253"/>
            <a:chOff x="2685825" y="840375"/>
            <a:chExt cx="481900" cy="481825"/>
          </a:xfrm>
        </p:grpSpPr>
        <p:sp>
          <p:nvSpPr>
            <p:cNvPr id="5992" name="Google Shape;5992;p71"/>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3" name="Google Shape;5993;p71"/>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5994" name="Google Shape;5994;p71"/>
          <p:cNvGrpSpPr/>
          <p:nvPr/>
        </p:nvGrpSpPr>
        <p:grpSpPr>
          <a:xfrm>
            <a:off x="2501104" y="2710924"/>
            <a:ext cx="350431" cy="339887"/>
            <a:chOff x="3270675" y="841800"/>
            <a:chExt cx="497700" cy="482725"/>
          </a:xfrm>
        </p:grpSpPr>
        <p:sp>
          <p:nvSpPr>
            <p:cNvPr id="5995" name="Google Shape;5995;p71"/>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6" name="Google Shape;5996;p71"/>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5997" name="Google Shape;5997;p71"/>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5998" name="Google Shape;5998;p71"/>
          <p:cNvSpPr/>
          <p:nvPr/>
        </p:nvSpPr>
        <p:spPr>
          <a:xfrm>
            <a:off x="2919129" y="2721811"/>
            <a:ext cx="339253" cy="318060"/>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5999" name="Google Shape;5999;p71"/>
          <p:cNvGrpSpPr/>
          <p:nvPr/>
        </p:nvGrpSpPr>
        <p:grpSpPr>
          <a:xfrm>
            <a:off x="3337249" y="2731783"/>
            <a:ext cx="339253" cy="298169"/>
            <a:chOff x="4467200" y="877100"/>
            <a:chExt cx="481825" cy="423475"/>
          </a:xfrm>
        </p:grpSpPr>
        <p:sp>
          <p:nvSpPr>
            <p:cNvPr id="6000" name="Google Shape;6000;p71"/>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1" name="Google Shape;6001;p71"/>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2" name="Google Shape;6002;p71"/>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3" name="Google Shape;6003;p71"/>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04" name="Google Shape;6004;p71"/>
          <p:cNvGrpSpPr/>
          <p:nvPr/>
        </p:nvGrpSpPr>
        <p:grpSpPr>
          <a:xfrm>
            <a:off x="3752140" y="2711232"/>
            <a:ext cx="354778" cy="339271"/>
            <a:chOff x="5045500" y="842250"/>
            <a:chExt cx="503875" cy="481850"/>
          </a:xfrm>
        </p:grpSpPr>
        <p:sp>
          <p:nvSpPr>
            <p:cNvPr id="6005" name="Google Shape;6005;p71"/>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6" name="Google Shape;6006;p71"/>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07" name="Google Shape;6007;p71"/>
          <p:cNvGrpSpPr/>
          <p:nvPr/>
        </p:nvGrpSpPr>
        <p:grpSpPr>
          <a:xfrm>
            <a:off x="4174987" y="2737451"/>
            <a:ext cx="336965" cy="286833"/>
            <a:chOff x="5645200" y="879425"/>
            <a:chExt cx="478575" cy="407375"/>
          </a:xfrm>
        </p:grpSpPr>
        <p:sp>
          <p:nvSpPr>
            <p:cNvPr id="6008" name="Google Shape;6008;p71"/>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09" name="Google Shape;6009;p71"/>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0" name="Google Shape;6010;p71"/>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1" name="Google Shape;6011;p71"/>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2" name="Google Shape;6012;p71"/>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3" name="Google Shape;6013;p71"/>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14" name="Google Shape;6014;p71"/>
          <p:cNvGrpSpPr/>
          <p:nvPr/>
        </p:nvGrpSpPr>
        <p:grpSpPr>
          <a:xfrm>
            <a:off x="4611062" y="2711241"/>
            <a:ext cx="298186" cy="339253"/>
            <a:chOff x="6264525" y="842250"/>
            <a:chExt cx="423500" cy="481825"/>
          </a:xfrm>
        </p:grpSpPr>
        <p:sp>
          <p:nvSpPr>
            <p:cNvPr id="6015" name="Google Shape;6015;p71"/>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6" name="Google Shape;6016;p71"/>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7" name="Google Shape;6017;p71"/>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8" name="Google Shape;6018;p71"/>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19" name="Google Shape;6019;p71"/>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0" name="Google Shape;6020;p71"/>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1" name="Google Shape;6021;p71"/>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22" name="Google Shape;6022;p71"/>
          <p:cNvGrpSpPr/>
          <p:nvPr/>
        </p:nvGrpSpPr>
        <p:grpSpPr>
          <a:xfrm>
            <a:off x="829350" y="3125895"/>
            <a:ext cx="339253" cy="339253"/>
            <a:chOff x="900750" y="1436075"/>
            <a:chExt cx="481825" cy="481825"/>
          </a:xfrm>
        </p:grpSpPr>
        <p:sp>
          <p:nvSpPr>
            <p:cNvPr id="6023" name="Google Shape;6023;p71"/>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4" name="Google Shape;6024;p71"/>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5" name="Google Shape;6025;p71"/>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6" name="Google Shape;6026;p71"/>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27" name="Google Shape;6027;p71"/>
          <p:cNvGrpSpPr/>
          <p:nvPr/>
        </p:nvGrpSpPr>
        <p:grpSpPr>
          <a:xfrm>
            <a:off x="1247198" y="3186183"/>
            <a:ext cx="339253" cy="218676"/>
            <a:chOff x="1492675" y="1520750"/>
            <a:chExt cx="481825" cy="310575"/>
          </a:xfrm>
        </p:grpSpPr>
        <p:sp>
          <p:nvSpPr>
            <p:cNvPr id="6028" name="Google Shape;6028;p71"/>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29" name="Google Shape;6029;p71"/>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30" name="Google Shape;6030;p71"/>
          <p:cNvGrpSpPr/>
          <p:nvPr/>
        </p:nvGrpSpPr>
        <p:grpSpPr>
          <a:xfrm>
            <a:off x="1654995" y="3125877"/>
            <a:ext cx="352332" cy="339288"/>
            <a:chOff x="2071000" y="1435025"/>
            <a:chExt cx="500400" cy="481875"/>
          </a:xfrm>
        </p:grpSpPr>
        <p:sp>
          <p:nvSpPr>
            <p:cNvPr id="6031" name="Google Shape;6031;p71"/>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2" name="Google Shape;6032;p71"/>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3" name="Google Shape;6033;p71"/>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34" name="Google Shape;6034;p71"/>
          <p:cNvGrpSpPr/>
          <p:nvPr/>
        </p:nvGrpSpPr>
        <p:grpSpPr>
          <a:xfrm>
            <a:off x="2083159" y="3146709"/>
            <a:ext cx="351874" cy="297623"/>
            <a:chOff x="2678350" y="1464650"/>
            <a:chExt cx="499750" cy="422700"/>
          </a:xfrm>
        </p:grpSpPr>
        <p:sp>
          <p:nvSpPr>
            <p:cNvPr id="6035" name="Google Shape;6035;p71"/>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6" name="Google Shape;6036;p71"/>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37" name="Google Shape;6037;p71"/>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38" name="Google Shape;6038;p71"/>
          <p:cNvGrpSpPr/>
          <p:nvPr/>
        </p:nvGrpSpPr>
        <p:grpSpPr>
          <a:xfrm>
            <a:off x="2506692" y="3125895"/>
            <a:ext cx="339253" cy="339253"/>
            <a:chOff x="3271200" y="1435075"/>
            <a:chExt cx="481825" cy="481825"/>
          </a:xfrm>
        </p:grpSpPr>
        <p:sp>
          <p:nvSpPr>
            <p:cNvPr id="6039" name="Google Shape;6039;p71"/>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0" name="Google Shape;6040;p71"/>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41" name="Google Shape;6041;p71"/>
          <p:cNvGrpSpPr/>
          <p:nvPr/>
        </p:nvGrpSpPr>
        <p:grpSpPr>
          <a:xfrm>
            <a:off x="2917165" y="3125877"/>
            <a:ext cx="343442" cy="339288"/>
            <a:chOff x="3858100" y="1435075"/>
            <a:chExt cx="487775" cy="481875"/>
          </a:xfrm>
        </p:grpSpPr>
        <p:sp>
          <p:nvSpPr>
            <p:cNvPr id="6042" name="Google Shape;6042;p71"/>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3" name="Google Shape;6043;p71"/>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4" name="Google Shape;6044;p71"/>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5" name="Google Shape;6045;p71"/>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6" name="Google Shape;6046;p71"/>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47" name="Google Shape;6047;p71"/>
          <p:cNvGrpSpPr/>
          <p:nvPr/>
        </p:nvGrpSpPr>
        <p:grpSpPr>
          <a:xfrm>
            <a:off x="3337249" y="3125895"/>
            <a:ext cx="339253" cy="339253"/>
            <a:chOff x="4456875" y="1435075"/>
            <a:chExt cx="481825" cy="481825"/>
          </a:xfrm>
        </p:grpSpPr>
        <p:sp>
          <p:nvSpPr>
            <p:cNvPr id="6048" name="Google Shape;6048;p71"/>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49" name="Google Shape;6049;p71"/>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0" name="Google Shape;6050;p71"/>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1" name="Google Shape;6051;p71"/>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2" name="Google Shape;6052;p71"/>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3" name="Google Shape;6053;p71"/>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4" name="Google Shape;6054;p71"/>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5" name="Google Shape;6055;p71"/>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6" name="Google Shape;6056;p71"/>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7" name="Google Shape;6057;p71"/>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8" name="Google Shape;6058;p71"/>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59" name="Google Shape;6059;p71"/>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0" name="Google Shape;6060;p71"/>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1" name="Google Shape;6061;p71"/>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2" name="Google Shape;6062;p71"/>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3" name="Google Shape;6063;p71"/>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4" name="Google Shape;6064;p71"/>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5" name="Google Shape;6065;p71"/>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6" name="Google Shape;6066;p71"/>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67" name="Google Shape;6067;p71"/>
          <p:cNvGrpSpPr/>
          <p:nvPr/>
        </p:nvGrpSpPr>
        <p:grpSpPr>
          <a:xfrm>
            <a:off x="3758239" y="3125886"/>
            <a:ext cx="342580" cy="339271"/>
            <a:chOff x="5049725" y="1435050"/>
            <a:chExt cx="486550" cy="481850"/>
          </a:xfrm>
        </p:grpSpPr>
        <p:sp>
          <p:nvSpPr>
            <p:cNvPr id="6068" name="Google Shape;6068;p71"/>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69" name="Google Shape;6069;p71"/>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0" name="Google Shape;6070;p71"/>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1" name="Google Shape;6071;p71"/>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72" name="Google Shape;6072;p71"/>
          <p:cNvGrpSpPr/>
          <p:nvPr/>
        </p:nvGrpSpPr>
        <p:grpSpPr>
          <a:xfrm>
            <a:off x="4173790" y="3125895"/>
            <a:ext cx="339359" cy="339253"/>
            <a:chOff x="5642475" y="1435075"/>
            <a:chExt cx="481975" cy="481825"/>
          </a:xfrm>
        </p:grpSpPr>
        <p:sp>
          <p:nvSpPr>
            <p:cNvPr id="6073" name="Google Shape;6073;p71"/>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4" name="Google Shape;6074;p71"/>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5" name="Google Shape;6075;p71"/>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76" name="Google Shape;6076;p71"/>
          <p:cNvGrpSpPr/>
          <p:nvPr/>
        </p:nvGrpSpPr>
        <p:grpSpPr>
          <a:xfrm>
            <a:off x="4588276" y="3125886"/>
            <a:ext cx="343759" cy="339271"/>
            <a:chOff x="6232000" y="1435050"/>
            <a:chExt cx="488225" cy="481850"/>
          </a:xfrm>
        </p:grpSpPr>
        <p:sp>
          <p:nvSpPr>
            <p:cNvPr id="6077" name="Google Shape;6077;p71"/>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8" name="Google Shape;6078;p71"/>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79" name="Google Shape;6079;p71"/>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0" name="Google Shape;6080;p71"/>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1" name="Google Shape;6081;p71"/>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82" name="Google Shape;6082;p71"/>
          <p:cNvGrpSpPr/>
          <p:nvPr/>
        </p:nvGrpSpPr>
        <p:grpSpPr>
          <a:xfrm>
            <a:off x="849012" y="3539545"/>
            <a:ext cx="299929" cy="337792"/>
            <a:chOff x="924450" y="2028975"/>
            <a:chExt cx="425975" cy="479750"/>
          </a:xfrm>
        </p:grpSpPr>
        <p:sp>
          <p:nvSpPr>
            <p:cNvPr id="6083" name="Google Shape;6083;p71"/>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4" name="Google Shape;6084;p71"/>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5" name="Google Shape;6085;p71"/>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86" name="Google Shape;6086;p71"/>
          <p:cNvGrpSpPr/>
          <p:nvPr/>
        </p:nvGrpSpPr>
        <p:grpSpPr>
          <a:xfrm>
            <a:off x="1661509" y="3559347"/>
            <a:ext cx="339306" cy="298186"/>
            <a:chOff x="2085450" y="2057100"/>
            <a:chExt cx="481900" cy="423500"/>
          </a:xfrm>
        </p:grpSpPr>
        <p:sp>
          <p:nvSpPr>
            <p:cNvPr id="6087" name="Google Shape;6087;p71"/>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8" name="Google Shape;6088;p71"/>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89" name="Google Shape;6089;p71"/>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90" name="Google Shape;6090;p71"/>
          <p:cNvGrpSpPr/>
          <p:nvPr/>
        </p:nvGrpSpPr>
        <p:grpSpPr>
          <a:xfrm>
            <a:off x="2089442" y="3582592"/>
            <a:ext cx="339306" cy="251698"/>
            <a:chOff x="2678275" y="2090100"/>
            <a:chExt cx="481900" cy="357475"/>
          </a:xfrm>
        </p:grpSpPr>
        <p:sp>
          <p:nvSpPr>
            <p:cNvPr id="6091" name="Google Shape;6091;p71"/>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2" name="Google Shape;6092;p71"/>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3" name="Google Shape;6093;p71"/>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4" name="Google Shape;6094;p71"/>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5" name="Google Shape;6095;p71"/>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096" name="Google Shape;6096;p71"/>
          <p:cNvGrpSpPr/>
          <p:nvPr/>
        </p:nvGrpSpPr>
        <p:grpSpPr>
          <a:xfrm>
            <a:off x="2566646" y="3594790"/>
            <a:ext cx="219345" cy="227301"/>
            <a:chOff x="3357325" y="2093500"/>
            <a:chExt cx="311525" cy="322825"/>
          </a:xfrm>
        </p:grpSpPr>
        <p:sp>
          <p:nvSpPr>
            <p:cNvPr id="6097" name="Google Shape;6097;p71"/>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8" name="Google Shape;6098;p71"/>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099" name="Google Shape;6099;p71"/>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100" name="Google Shape;6100;p71"/>
          <p:cNvSpPr/>
          <p:nvPr/>
        </p:nvSpPr>
        <p:spPr>
          <a:xfrm>
            <a:off x="2921919" y="3550464"/>
            <a:ext cx="333673" cy="315824"/>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101" name="Google Shape;6101;p71"/>
          <p:cNvGrpSpPr/>
          <p:nvPr/>
        </p:nvGrpSpPr>
        <p:grpSpPr>
          <a:xfrm>
            <a:off x="3360836" y="3538814"/>
            <a:ext cx="292078" cy="339253"/>
            <a:chOff x="4492800" y="2027925"/>
            <a:chExt cx="414825" cy="481825"/>
          </a:xfrm>
        </p:grpSpPr>
        <p:sp>
          <p:nvSpPr>
            <p:cNvPr id="6102" name="Google Shape;6102;p71"/>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3" name="Google Shape;6103;p71"/>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04" name="Google Shape;6104;p71"/>
          <p:cNvGrpSpPr/>
          <p:nvPr/>
        </p:nvGrpSpPr>
        <p:grpSpPr>
          <a:xfrm>
            <a:off x="3759928" y="3538805"/>
            <a:ext cx="339200" cy="339271"/>
            <a:chOff x="5049725" y="2027900"/>
            <a:chExt cx="481750" cy="481850"/>
          </a:xfrm>
        </p:grpSpPr>
        <p:sp>
          <p:nvSpPr>
            <p:cNvPr id="6105" name="Google Shape;6105;p71"/>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6" name="Google Shape;6106;p71"/>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7" name="Google Shape;6107;p71"/>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8" name="Google Shape;6108;p71"/>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09" name="Google Shape;6109;p71"/>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0" name="Google Shape;6110;p71"/>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1" name="Google Shape;6111;p71"/>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2" name="Google Shape;6112;p71"/>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13" name="Google Shape;6113;p71"/>
          <p:cNvGrpSpPr/>
          <p:nvPr/>
        </p:nvGrpSpPr>
        <p:grpSpPr>
          <a:xfrm>
            <a:off x="4233524" y="3538893"/>
            <a:ext cx="219890" cy="339095"/>
            <a:chOff x="5726350" y="2028150"/>
            <a:chExt cx="312300" cy="481600"/>
          </a:xfrm>
        </p:grpSpPr>
        <p:sp>
          <p:nvSpPr>
            <p:cNvPr id="6114" name="Google Shape;6114;p71"/>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5" name="Google Shape;6115;p71"/>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6" name="Google Shape;6116;p71"/>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17" name="Google Shape;6117;p71"/>
          <p:cNvGrpSpPr/>
          <p:nvPr/>
        </p:nvGrpSpPr>
        <p:grpSpPr>
          <a:xfrm>
            <a:off x="4593715" y="3542000"/>
            <a:ext cx="332881" cy="332881"/>
            <a:chOff x="6239925" y="2032450"/>
            <a:chExt cx="472775" cy="472775"/>
          </a:xfrm>
        </p:grpSpPr>
        <p:sp>
          <p:nvSpPr>
            <p:cNvPr id="6118" name="Google Shape;6118;p71"/>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19" name="Google Shape;6119;p71"/>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20" name="Google Shape;6120;p71"/>
          <p:cNvGrpSpPr/>
          <p:nvPr/>
        </p:nvGrpSpPr>
        <p:grpSpPr>
          <a:xfrm>
            <a:off x="5042807" y="2364092"/>
            <a:ext cx="334641" cy="185425"/>
            <a:chOff x="903075" y="2730000"/>
            <a:chExt cx="475275" cy="263350"/>
          </a:xfrm>
        </p:grpSpPr>
        <p:sp>
          <p:nvSpPr>
            <p:cNvPr id="6121" name="Google Shape;6121;p71"/>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2" name="Google Shape;6122;p71"/>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3" name="Google Shape;6123;p71"/>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24" name="Google Shape;6124;p71"/>
          <p:cNvGrpSpPr/>
          <p:nvPr/>
        </p:nvGrpSpPr>
        <p:grpSpPr>
          <a:xfrm>
            <a:off x="1247198" y="3538814"/>
            <a:ext cx="339253" cy="339253"/>
            <a:chOff x="1492675" y="2027925"/>
            <a:chExt cx="481825" cy="481825"/>
          </a:xfrm>
        </p:grpSpPr>
        <p:sp>
          <p:nvSpPr>
            <p:cNvPr id="6125" name="Google Shape;6125;p71"/>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6" name="Google Shape;6126;p71"/>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7" name="Google Shape;6127;p71"/>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8" name="Google Shape;6128;p71"/>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29" name="Google Shape;6129;p71"/>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30" name="Google Shape;6130;p71"/>
          <p:cNvGrpSpPr/>
          <p:nvPr/>
        </p:nvGrpSpPr>
        <p:grpSpPr>
          <a:xfrm>
            <a:off x="5473575" y="2287178"/>
            <a:ext cx="339253" cy="339253"/>
            <a:chOff x="1492675" y="2620775"/>
            <a:chExt cx="481825" cy="481825"/>
          </a:xfrm>
        </p:grpSpPr>
        <p:sp>
          <p:nvSpPr>
            <p:cNvPr id="6131" name="Google Shape;6131;p71"/>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2" name="Google Shape;6132;p71"/>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133" name="Google Shape;6133;p71"/>
          <p:cNvSpPr/>
          <p:nvPr/>
        </p:nvSpPr>
        <p:spPr>
          <a:xfrm>
            <a:off x="5873522" y="2287094"/>
            <a:ext cx="352508" cy="339253"/>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134" name="Google Shape;6134;p71"/>
          <p:cNvGrpSpPr/>
          <p:nvPr/>
        </p:nvGrpSpPr>
        <p:grpSpPr>
          <a:xfrm>
            <a:off x="6297328" y="2303161"/>
            <a:ext cx="333585" cy="307287"/>
            <a:chOff x="2682350" y="2643425"/>
            <a:chExt cx="473775" cy="436425"/>
          </a:xfrm>
        </p:grpSpPr>
        <p:sp>
          <p:nvSpPr>
            <p:cNvPr id="6135" name="Google Shape;6135;p71"/>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6" name="Google Shape;6136;p71"/>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7" name="Google Shape;6137;p71"/>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8" name="Google Shape;6138;p71"/>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39" name="Google Shape;6139;p71"/>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0" name="Google Shape;6140;p71"/>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1" name="Google Shape;6141;p71"/>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42" name="Google Shape;6142;p71"/>
          <p:cNvGrpSpPr/>
          <p:nvPr/>
        </p:nvGrpSpPr>
        <p:grpSpPr>
          <a:xfrm>
            <a:off x="6762818" y="2287178"/>
            <a:ext cx="238531" cy="339253"/>
            <a:chOff x="3342725" y="2620775"/>
            <a:chExt cx="338775" cy="481825"/>
          </a:xfrm>
        </p:grpSpPr>
        <p:sp>
          <p:nvSpPr>
            <p:cNvPr id="6143" name="Google Shape;6143;p71"/>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4" name="Google Shape;6144;p71"/>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5" name="Google Shape;6145;p71"/>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46" name="Google Shape;6146;p71"/>
          <p:cNvGrpSpPr/>
          <p:nvPr/>
        </p:nvGrpSpPr>
        <p:grpSpPr>
          <a:xfrm>
            <a:off x="7156568" y="2287178"/>
            <a:ext cx="278296" cy="339253"/>
            <a:chOff x="3907325" y="2620775"/>
            <a:chExt cx="395250" cy="481825"/>
          </a:xfrm>
        </p:grpSpPr>
        <p:sp>
          <p:nvSpPr>
            <p:cNvPr id="6147" name="Google Shape;6147;p71"/>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8" name="Google Shape;6148;p71"/>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49" name="Google Shape;6149;p71"/>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0" name="Google Shape;6150;p71"/>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51" name="Google Shape;6151;p71"/>
          <p:cNvGrpSpPr/>
          <p:nvPr/>
        </p:nvGrpSpPr>
        <p:grpSpPr>
          <a:xfrm>
            <a:off x="7549755" y="2297783"/>
            <a:ext cx="339253" cy="318042"/>
            <a:chOff x="4456875" y="2635825"/>
            <a:chExt cx="481825" cy="451700"/>
          </a:xfrm>
        </p:grpSpPr>
        <p:sp>
          <p:nvSpPr>
            <p:cNvPr id="6152" name="Google Shape;6152;p71"/>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3" name="Google Shape;6153;p71"/>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4" name="Google Shape;6154;p71"/>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5" name="Google Shape;6155;p71"/>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6" name="Google Shape;6156;p71"/>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57" name="Google Shape;6157;p71"/>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58" name="Google Shape;6158;p71"/>
          <p:cNvGrpSpPr/>
          <p:nvPr/>
        </p:nvGrpSpPr>
        <p:grpSpPr>
          <a:xfrm>
            <a:off x="7974679" y="2297783"/>
            <a:ext cx="339253" cy="318042"/>
            <a:chOff x="5049725" y="2635825"/>
            <a:chExt cx="481825" cy="451700"/>
          </a:xfrm>
        </p:grpSpPr>
        <p:sp>
          <p:nvSpPr>
            <p:cNvPr id="6159" name="Google Shape;6159;p71"/>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0" name="Google Shape;6160;p71"/>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1" name="Google Shape;6161;p71"/>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62" name="Google Shape;6162;p71"/>
          <p:cNvGrpSpPr/>
          <p:nvPr/>
        </p:nvGrpSpPr>
        <p:grpSpPr>
          <a:xfrm>
            <a:off x="2375386" y="3952243"/>
            <a:ext cx="338566" cy="338373"/>
            <a:chOff x="5643000" y="2621375"/>
            <a:chExt cx="480850" cy="480575"/>
          </a:xfrm>
        </p:grpSpPr>
        <p:sp>
          <p:nvSpPr>
            <p:cNvPr id="6163" name="Google Shape;6163;p71"/>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4" name="Google Shape;6164;p71"/>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5" name="Google Shape;6165;p71"/>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6" name="Google Shape;6166;p71"/>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7" name="Google Shape;6167;p71"/>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8" name="Google Shape;6168;p71"/>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69" name="Google Shape;6169;p71"/>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70" name="Google Shape;6170;p71"/>
          <p:cNvGrpSpPr/>
          <p:nvPr/>
        </p:nvGrpSpPr>
        <p:grpSpPr>
          <a:xfrm>
            <a:off x="4192782" y="3951803"/>
            <a:ext cx="339359" cy="339253"/>
            <a:chOff x="6235250" y="2620775"/>
            <a:chExt cx="481975" cy="481825"/>
          </a:xfrm>
        </p:grpSpPr>
        <p:sp>
          <p:nvSpPr>
            <p:cNvPr id="6171" name="Google Shape;6171;p71"/>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2" name="Google Shape;6172;p71"/>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3" name="Google Shape;6173;p71"/>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4" name="Google Shape;6174;p71"/>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5" name="Google Shape;6175;p71"/>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176" name="Google Shape;6176;p71"/>
          <p:cNvSpPr/>
          <p:nvPr/>
        </p:nvSpPr>
        <p:spPr>
          <a:xfrm>
            <a:off x="5037584" y="2720693"/>
            <a:ext cx="345027" cy="320295"/>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177" name="Google Shape;6177;p71"/>
          <p:cNvGrpSpPr/>
          <p:nvPr/>
        </p:nvGrpSpPr>
        <p:grpSpPr>
          <a:xfrm>
            <a:off x="5472652" y="2711317"/>
            <a:ext cx="341101" cy="339253"/>
            <a:chOff x="1535000" y="3223325"/>
            <a:chExt cx="484450" cy="481825"/>
          </a:xfrm>
        </p:grpSpPr>
        <p:sp>
          <p:nvSpPr>
            <p:cNvPr id="6178" name="Google Shape;6178;p71"/>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79" name="Google Shape;6179;p71"/>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0" name="Google Shape;6180;p71"/>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81" name="Google Shape;6181;p71"/>
          <p:cNvGrpSpPr/>
          <p:nvPr/>
        </p:nvGrpSpPr>
        <p:grpSpPr>
          <a:xfrm>
            <a:off x="5880219" y="2746618"/>
            <a:ext cx="339253" cy="268649"/>
            <a:chOff x="2085525" y="3263750"/>
            <a:chExt cx="481825" cy="381550"/>
          </a:xfrm>
        </p:grpSpPr>
        <p:sp>
          <p:nvSpPr>
            <p:cNvPr id="6182" name="Google Shape;6182;p71"/>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3" name="Google Shape;6183;p71"/>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184" name="Google Shape;6184;p71"/>
          <p:cNvSpPr/>
          <p:nvPr/>
        </p:nvSpPr>
        <p:spPr>
          <a:xfrm>
            <a:off x="6294404" y="2778690"/>
            <a:ext cx="339253" cy="204295"/>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185" name="Google Shape;6185;p71"/>
          <p:cNvGrpSpPr/>
          <p:nvPr/>
        </p:nvGrpSpPr>
        <p:grpSpPr>
          <a:xfrm>
            <a:off x="6711982" y="2711308"/>
            <a:ext cx="340204" cy="339271"/>
            <a:chOff x="3270450" y="3213625"/>
            <a:chExt cx="483175" cy="481850"/>
          </a:xfrm>
        </p:grpSpPr>
        <p:sp>
          <p:nvSpPr>
            <p:cNvPr id="6186" name="Google Shape;6186;p71"/>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87" name="Google Shape;6187;p71"/>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88" name="Google Shape;6188;p71"/>
          <p:cNvGrpSpPr/>
          <p:nvPr/>
        </p:nvGrpSpPr>
        <p:grpSpPr>
          <a:xfrm>
            <a:off x="7211250" y="2711317"/>
            <a:ext cx="168931" cy="339253"/>
            <a:chOff x="3984950" y="3213600"/>
            <a:chExt cx="239925" cy="481825"/>
          </a:xfrm>
        </p:grpSpPr>
        <p:sp>
          <p:nvSpPr>
            <p:cNvPr id="6189" name="Google Shape;6189;p71"/>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0" name="Google Shape;6190;p71"/>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191" name="Google Shape;6191;p71"/>
          <p:cNvSpPr/>
          <p:nvPr/>
        </p:nvSpPr>
        <p:spPr>
          <a:xfrm>
            <a:off x="7549578" y="2711214"/>
            <a:ext cx="339306" cy="339253"/>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2" name="Google Shape;6192;p71"/>
          <p:cNvSpPr/>
          <p:nvPr/>
        </p:nvSpPr>
        <p:spPr>
          <a:xfrm>
            <a:off x="7974508" y="2731069"/>
            <a:ext cx="339253" cy="299542"/>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193" name="Google Shape;6193;p71"/>
          <p:cNvGrpSpPr/>
          <p:nvPr/>
        </p:nvGrpSpPr>
        <p:grpSpPr>
          <a:xfrm>
            <a:off x="1874281" y="3981487"/>
            <a:ext cx="355218" cy="279880"/>
            <a:chOff x="5629975" y="3255775"/>
            <a:chExt cx="504500" cy="397500"/>
          </a:xfrm>
        </p:grpSpPr>
        <p:sp>
          <p:nvSpPr>
            <p:cNvPr id="6194" name="Google Shape;6194;p71"/>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5" name="Google Shape;6195;p71"/>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6" name="Google Shape;6196;p71"/>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7" name="Google Shape;6197;p71"/>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198" name="Google Shape;6198;p71"/>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199" name="Google Shape;6199;p71"/>
          <p:cNvGrpSpPr/>
          <p:nvPr/>
        </p:nvGrpSpPr>
        <p:grpSpPr>
          <a:xfrm>
            <a:off x="3755839" y="3981593"/>
            <a:ext cx="340256" cy="279669"/>
            <a:chOff x="6234950" y="3255925"/>
            <a:chExt cx="483250" cy="397200"/>
          </a:xfrm>
        </p:grpSpPr>
        <p:sp>
          <p:nvSpPr>
            <p:cNvPr id="6200" name="Google Shape;6200;p71"/>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1" name="Google Shape;6201;p71"/>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2" name="Google Shape;6202;p71"/>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3" name="Google Shape;6203;p71"/>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4" name="Google Shape;6204;p71"/>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5" name="Google Shape;6205;p71"/>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06" name="Google Shape;6206;p71"/>
          <p:cNvGrpSpPr/>
          <p:nvPr/>
        </p:nvGrpSpPr>
        <p:grpSpPr>
          <a:xfrm>
            <a:off x="5051107" y="3125970"/>
            <a:ext cx="318042" cy="339253"/>
            <a:chOff x="914900" y="3806450"/>
            <a:chExt cx="451700" cy="481825"/>
          </a:xfrm>
        </p:grpSpPr>
        <p:sp>
          <p:nvSpPr>
            <p:cNvPr id="6207" name="Google Shape;6207;p71"/>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8" name="Google Shape;6208;p71"/>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09" name="Google Shape;6209;p71"/>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0" name="Google Shape;6210;p71"/>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1" name="Google Shape;6211;p71"/>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12" name="Google Shape;6212;p71"/>
          <p:cNvGrpSpPr/>
          <p:nvPr/>
        </p:nvGrpSpPr>
        <p:grpSpPr>
          <a:xfrm>
            <a:off x="5470028" y="3125785"/>
            <a:ext cx="346347" cy="339623"/>
            <a:chOff x="1490050" y="3805975"/>
            <a:chExt cx="491900" cy="482350"/>
          </a:xfrm>
        </p:grpSpPr>
        <p:sp>
          <p:nvSpPr>
            <p:cNvPr id="6213" name="Google Shape;6213;p71"/>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4" name="Google Shape;6214;p71"/>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5" name="Google Shape;6215;p71"/>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6" name="Google Shape;6216;p71"/>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17" name="Google Shape;6217;p71"/>
          <p:cNvGrpSpPr/>
          <p:nvPr/>
        </p:nvGrpSpPr>
        <p:grpSpPr>
          <a:xfrm>
            <a:off x="5893896" y="3125970"/>
            <a:ext cx="311899" cy="339253"/>
            <a:chOff x="2104275" y="3806450"/>
            <a:chExt cx="442975" cy="481825"/>
          </a:xfrm>
        </p:grpSpPr>
        <p:sp>
          <p:nvSpPr>
            <p:cNvPr id="6218" name="Google Shape;6218;p71"/>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19" name="Google Shape;6219;p71"/>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20" name="Google Shape;6220;p71"/>
          <p:cNvGrpSpPr/>
          <p:nvPr/>
        </p:nvGrpSpPr>
        <p:grpSpPr>
          <a:xfrm>
            <a:off x="6317413" y="3125970"/>
            <a:ext cx="293416" cy="339253"/>
            <a:chOff x="2710875" y="3806450"/>
            <a:chExt cx="416725" cy="481825"/>
          </a:xfrm>
        </p:grpSpPr>
        <p:sp>
          <p:nvSpPr>
            <p:cNvPr id="6221" name="Google Shape;6221;p71"/>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2" name="Google Shape;6222;p71"/>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23" name="Google Shape;6223;p71"/>
          <p:cNvGrpSpPr/>
          <p:nvPr/>
        </p:nvGrpSpPr>
        <p:grpSpPr>
          <a:xfrm>
            <a:off x="6712457" y="3166412"/>
            <a:ext cx="339253" cy="258369"/>
            <a:chOff x="3271200" y="3863875"/>
            <a:chExt cx="481825" cy="366950"/>
          </a:xfrm>
        </p:grpSpPr>
        <p:sp>
          <p:nvSpPr>
            <p:cNvPr id="6224" name="Google Shape;6224;p71"/>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5" name="Google Shape;6225;p71"/>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26" name="Google Shape;6226;p71"/>
          <p:cNvGrpSpPr/>
          <p:nvPr/>
        </p:nvGrpSpPr>
        <p:grpSpPr>
          <a:xfrm>
            <a:off x="7147952" y="3126199"/>
            <a:ext cx="295528" cy="338795"/>
            <a:chOff x="3895050" y="3806775"/>
            <a:chExt cx="419725" cy="481175"/>
          </a:xfrm>
        </p:grpSpPr>
        <p:sp>
          <p:nvSpPr>
            <p:cNvPr id="6227" name="Google Shape;6227;p71"/>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28" name="Google Shape;6228;p71"/>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29" name="Google Shape;6229;p71"/>
          <p:cNvGrpSpPr/>
          <p:nvPr/>
        </p:nvGrpSpPr>
        <p:grpSpPr>
          <a:xfrm>
            <a:off x="7551234" y="3125979"/>
            <a:ext cx="336296" cy="339235"/>
            <a:chOff x="4464775" y="3806475"/>
            <a:chExt cx="477625" cy="481800"/>
          </a:xfrm>
        </p:grpSpPr>
        <p:sp>
          <p:nvSpPr>
            <p:cNvPr id="6230" name="Google Shape;6230;p71"/>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1" name="Google Shape;6231;p71"/>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2" name="Google Shape;6232;p71"/>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3" name="Google Shape;6233;p71"/>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4" name="Google Shape;6234;p71"/>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5" name="Google Shape;6235;p71"/>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36" name="Google Shape;6236;p71"/>
          <p:cNvGrpSpPr/>
          <p:nvPr/>
        </p:nvGrpSpPr>
        <p:grpSpPr>
          <a:xfrm>
            <a:off x="7974679" y="3125970"/>
            <a:ext cx="339253" cy="339253"/>
            <a:chOff x="5049725" y="3806450"/>
            <a:chExt cx="481825" cy="481825"/>
          </a:xfrm>
        </p:grpSpPr>
        <p:sp>
          <p:nvSpPr>
            <p:cNvPr id="6237" name="Google Shape;6237;p71"/>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8" name="Google Shape;6238;p71"/>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39" name="Google Shape;6239;p71"/>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40" name="Google Shape;6240;p71"/>
          <p:cNvGrpSpPr/>
          <p:nvPr/>
        </p:nvGrpSpPr>
        <p:grpSpPr>
          <a:xfrm>
            <a:off x="1461983" y="3951798"/>
            <a:ext cx="339253" cy="339253"/>
            <a:chOff x="5651375" y="3806450"/>
            <a:chExt cx="481825" cy="481825"/>
          </a:xfrm>
        </p:grpSpPr>
        <p:sp>
          <p:nvSpPr>
            <p:cNvPr id="6241" name="Google Shape;6241;p71"/>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2" name="Google Shape;6242;p71"/>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3" name="Google Shape;6243;p71"/>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4" name="Google Shape;6244;p71"/>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45" name="Google Shape;6245;p71"/>
          <p:cNvGrpSpPr/>
          <p:nvPr/>
        </p:nvGrpSpPr>
        <p:grpSpPr>
          <a:xfrm>
            <a:off x="3360663" y="3953787"/>
            <a:ext cx="298503" cy="335275"/>
            <a:chOff x="6264300" y="3809300"/>
            <a:chExt cx="423950" cy="476175"/>
          </a:xfrm>
        </p:grpSpPr>
        <p:sp>
          <p:nvSpPr>
            <p:cNvPr id="6246" name="Google Shape;6246;p71"/>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7" name="Google Shape;6247;p71"/>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48" name="Google Shape;6248;p71"/>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49" name="Google Shape;6249;p71"/>
          <p:cNvGrpSpPr/>
          <p:nvPr/>
        </p:nvGrpSpPr>
        <p:grpSpPr>
          <a:xfrm>
            <a:off x="5039841" y="3538881"/>
            <a:ext cx="340573" cy="339271"/>
            <a:chOff x="898875" y="4399275"/>
            <a:chExt cx="483700" cy="481850"/>
          </a:xfrm>
        </p:grpSpPr>
        <p:sp>
          <p:nvSpPr>
            <p:cNvPr id="6250" name="Google Shape;6250;p71"/>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1" name="Google Shape;6251;p71"/>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2" name="Google Shape;6252;p71"/>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3" name="Google Shape;6253;p71"/>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4" name="Google Shape;6254;p71"/>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5" name="Google Shape;6255;p71"/>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6" name="Google Shape;6256;p71"/>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57" name="Google Shape;6257;p71"/>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58" name="Google Shape;6258;p71"/>
          <p:cNvGrpSpPr/>
          <p:nvPr/>
        </p:nvGrpSpPr>
        <p:grpSpPr>
          <a:xfrm>
            <a:off x="5473575" y="3554133"/>
            <a:ext cx="339253" cy="308765"/>
            <a:chOff x="1492675" y="4420975"/>
            <a:chExt cx="481825" cy="438525"/>
          </a:xfrm>
        </p:grpSpPr>
        <p:sp>
          <p:nvSpPr>
            <p:cNvPr id="6259" name="Google Shape;6259;p71"/>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60" name="Google Shape;6260;p71"/>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61" name="Google Shape;6261;p71"/>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62" name="Google Shape;6262;p71"/>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63" name="Google Shape;6263;p71"/>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64" name="Google Shape;6264;p71"/>
          <p:cNvGrpSpPr/>
          <p:nvPr/>
        </p:nvGrpSpPr>
        <p:grpSpPr>
          <a:xfrm>
            <a:off x="5878556" y="3539558"/>
            <a:ext cx="342580" cy="337915"/>
            <a:chOff x="2084100" y="4400250"/>
            <a:chExt cx="486550" cy="479925"/>
          </a:xfrm>
        </p:grpSpPr>
        <p:sp>
          <p:nvSpPr>
            <p:cNvPr id="6265" name="Google Shape;6265;p71"/>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66" name="Google Shape;6266;p71"/>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67" name="Google Shape;6267;p71"/>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68" name="Google Shape;6268;p71"/>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69" name="Google Shape;6269;p71"/>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70" name="Google Shape;6270;p71"/>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71" name="Google Shape;6271;p71"/>
          <p:cNvGrpSpPr/>
          <p:nvPr/>
        </p:nvGrpSpPr>
        <p:grpSpPr>
          <a:xfrm>
            <a:off x="6315036" y="3538907"/>
            <a:ext cx="298169" cy="339218"/>
            <a:chOff x="2707950" y="4399325"/>
            <a:chExt cx="423475" cy="481775"/>
          </a:xfrm>
        </p:grpSpPr>
        <p:sp>
          <p:nvSpPr>
            <p:cNvPr id="6272" name="Google Shape;6272;p71"/>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73" name="Google Shape;6273;p71"/>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74" name="Google Shape;6274;p71"/>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75" name="Google Shape;6275;p71"/>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76" name="Google Shape;6276;p71"/>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77" name="Google Shape;6277;p71"/>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78" name="Google Shape;6278;p71"/>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79" name="Google Shape;6279;p71"/>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80" name="Google Shape;6280;p71"/>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81" name="Google Shape;6281;p71"/>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82" name="Google Shape;6282;p71"/>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83" name="Google Shape;6283;p71"/>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84" name="Google Shape;6284;p71"/>
          <p:cNvGrpSpPr/>
          <p:nvPr/>
        </p:nvGrpSpPr>
        <p:grpSpPr>
          <a:xfrm>
            <a:off x="6744555" y="3538881"/>
            <a:ext cx="275057" cy="339271"/>
            <a:chOff x="3330525" y="4399275"/>
            <a:chExt cx="390650" cy="481850"/>
          </a:xfrm>
        </p:grpSpPr>
        <p:sp>
          <p:nvSpPr>
            <p:cNvPr id="6285" name="Google Shape;6285;p71"/>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86" name="Google Shape;6286;p71"/>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87" name="Google Shape;6287;p71"/>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88" name="Google Shape;6288;p71"/>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89" name="Google Shape;6289;p71"/>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90" name="Google Shape;6290;p71"/>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91" name="Google Shape;6291;p71"/>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92" name="Google Shape;6292;p71"/>
          <p:cNvGrpSpPr/>
          <p:nvPr/>
        </p:nvGrpSpPr>
        <p:grpSpPr>
          <a:xfrm>
            <a:off x="7169084" y="3538890"/>
            <a:ext cx="253265" cy="339253"/>
            <a:chOff x="3938800" y="4399275"/>
            <a:chExt cx="359700" cy="481825"/>
          </a:xfrm>
        </p:grpSpPr>
        <p:sp>
          <p:nvSpPr>
            <p:cNvPr id="6293" name="Google Shape;6293;p71"/>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94" name="Google Shape;6294;p71"/>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95" name="Google Shape;6295;p71"/>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96" name="Google Shape;6296;p71"/>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297" name="Google Shape;6297;p71"/>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298" name="Google Shape;6298;p71"/>
          <p:cNvGrpSpPr/>
          <p:nvPr/>
        </p:nvGrpSpPr>
        <p:grpSpPr>
          <a:xfrm>
            <a:off x="7639862" y="3538890"/>
            <a:ext cx="159039" cy="339253"/>
            <a:chOff x="4584850" y="4399275"/>
            <a:chExt cx="225875" cy="481825"/>
          </a:xfrm>
        </p:grpSpPr>
        <p:sp>
          <p:nvSpPr>
            <p:cNvPr id="6299" name="Google Shape;6299;p71"/>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00" name="Google Shape;6300;p71"/>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6301" name="Google Shape;6301;p71"/>
          <p:cNvSpPr/>
          <p:nvPr/>
        </p:nvSpPr>
        <p:spPr>
          <a:xfrm>
            <a:off x="7957998" y="3538820"/>
            <a:ext cx="372275" cy="33911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6302" name="Google Shape;6302;p71"/>
          <p:cNvGrpSpPr/>
          <p:nvPr/>
        </p:nvGrpSpPr>
        <p:grpSpPr>
          <a:xfrm>
            <a:off x="1049680" y="3951795"/>
            <a:ext cx="339253" cy="339253"/>
            <a:chOff x="5642550" y="4399275"/>
            <a:chExt cx="481825" cy="481825"/>
          </a:xfrm>
        </p:grpSpPr>
        <p:sp>
          <p:nvSpPr>
            <p:cNvPr id="6303" name="Google Shape;6303;p71"/>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04" name="Google Shape;6304;p71"/>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05" name="Google Shape;6305;p71"/>
          <p:cNvGrpSpPr/>
          <p:nvPr/>
        </p:nvGrpSpPr>
        <p:grpSpPr>
          <a:xfrm>
            <a:off x="2859815" y="3963703"/>
            <a:ext cx="363316" cy="315437"/>
            <a:chOff x="6218300" y="4416175"/>
            <a:chExt cx="516000" cy="448000"/>
          </a:xfrm>
        </p:grpSpPr>
        <p:sp>
          <p:nvSpPr>
            <p:cNvPr id="6306" name="Google Shape;6306;p71"/>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07" name="Google Shape;6307;p71"/>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08" name="Google Shape;6308;p71"/>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09" name="Google Shape;6309;p71"/>
          <p:cNvGrpSpPr/>
          <p:nvPr/>
        </p:nvGrpSpPr>
        <p:grpSpPr>
          <a:xfrm>
            <a:off x="5918879" y="3951792"/>
            <a:ext cx="339253" cy="339253"/>
            <a:chOff x="899850" y="4992125"/>
            <a:chExt cx="481825" cy="481825"/>
          </a:xfrm>
        </p:grpSpPr>
        <p:sp>
          <p:nvSpPr>
            <p:cNvPr id="6310" name="Google Shape;6310;p71"/>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11" name="Google Shape;6311;p71"/>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12" name="Google Shape;6312;p71"/>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13" name="Google Shape;6313;p71"/>
          <p:cNvGrpSpPr/>
          <p:nvPr/>
        </p:nvGrpSpPr>
        <p:grpSpPr>
          <a:xfrm>
            <a:off x="5461708" y="3951792"/>
            <a:ext cx="339253" cy="339253"/>
            <a:chOff x="1492675" y="4992125"/>
            <a:chExt cx="481825" cy="481825"/>
          </a:xfrm>
        </p:grpSpPr>
        <p:sp>
          <p:nvSpPr>
            <p:cNvPr id="6314" name="Google Shape;6314;p71"/>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15" name="Google Shape;6315;p71"/>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16" name="Google Shape;6316;p71"/>
          <p:cNvGrpSpPr/>
          <p:nvPr/>
        </p:nvGrpSpPr>
        <p:grpSpPr>
          <a:xfrm>
            <a:off x="5004462" y="3951792"/>
            <a:ext cx="339253" cy="339253"/>
            <a:chOff x="2085525" y="4992125"/>
            <a:chExt cx="481825" cy="481825"/>
          </a:xfrm>
        </p:grpSpPr>
        <p:sp>
          <p:nvSpPr>
            <p:cNvPr id="6317" name="Google Shape;6317;p71"/>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18" name="Google Shape;6318;p71"/>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19" name="Google Shape;6319;p71"/>
          <p:cNvGrpSpPr/>
          <p:nvPr/>
        </p:nvGrpSpPr>
        <p:grpSpPr>
          <a:xfrm>
            <a:off x="6833221" y="3951792"/>
            <a:ext cx="339253" cy="339253"/>
            <a:chOff x="2678350" y="4992125"/>
            <a:chExt cx="481825" cy="481825"/>
          </a:xfrm>
        </p:grpSpPr>
        <p:sp>
          <p:nvSpPr>
            <p:cNvPr id="6320" name="Google Shape;6320;p71"/>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21" name="Google Shape;6321;p71"/>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22" name="Google Shape;6322;p71"/>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23" name="Google Shape;6323;p71"/>
          <p:cNvGrpSpPr/>
          <p:nvPr/>
        </p:nvGrpSpPr>
        <p:grpSpPr>
          <a:xfrm>
            <a:off x="4628816" y="3951792"/>
            <a:ext cx="339253" cy="339253"/>
            <a:chOff x="3271200" y="4992125"/>
            <a:chExt cx="481825" cy="481825"/>
          </a:xfrm>
        </p:grpSpPr>
        <p:sp>
          <p:nvSpPr>
            <p:cNvPr id="6324" name="Google Shape;6324;p71"/>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25" name="Google Shape;6325;p71"/>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26" name="Google Shape;6326;p71"/>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27" name="Google Shape;6327;p71"/>
          <p:cNvGrpSpPr/>
          <p:nvPr/>
        </p:nvGrpSpPr>
        <p:grpSpPr>
          <a:xfrm>
            <a:off x="7290263" y="3952822"/>
            <a:ext cx="339411" cy="337193"/>
            <a:chOff x="3863900" y="4993625"/>
            <a:chExt cx="482050" cy="478900"/>
          </a:xfrm>
        </p:grpSpPr>
        <p:sp>
          <p:nvSpPr>
            <p:cNvPr id="6328" name="Google Shape;6328;p71"/>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29" name="Google Shape;6329;p71"/>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30" name="Google Shape;6330;p71"/>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31" name="Google Shape;6331;p71"/>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32" name="Google Shape;6332;p71"/>
          <p:cNvGrpSpPr/>
          <p:nvPr/>
        </p:nvGrpSpPr>
        <p:grpSpPr>
          <a:xfrm>
            <a:off x="7747437" y="3952822"/>
            <a:ext cx="339411" cy="337193"/>
            <a:chOff x="4456725" y="4993625"/>
            <a:chExt cx="482050" cy="478900"/>
          </a:xfrm>
        </p:grpSpPr>
        <p:sp>
          <p:nvSpPr>
            <p:cNvPr id="6333" name="Google Shape;6333;p71"/>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34" name="Google Shape;6334;p71"/>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35" name="Google Shape;6335;p71"/>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36" name="Google Shape;6336;p71"/>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6337" name="Google Shape;6337;p71"/>
          <p:cNvGrpSpPr/>
          <p:nvPr/>
        </p:nvGrpSpPr>
        <p:grpSpPr>
          <a:xfrm>
            <a:off x="6376030" y="3952813"/>
            <a:ext cx="339411" cy="337211"/>
            <a:chOff x="5049575" y="4993600"/>
            <a:chExt cx="482050" cy="478925"/>
          </a:xfrm>
        </p:grpSpPr>
        <p:sp>
          <p:nvSpPr>
            <p:cNvPr id="6338" name="Google Shape;6338;p71"/>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39" name="Google Shape;6339;p71"/>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40" name="Google Shape;6340;p71"/>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6341" name="Google Shape;6341;p71"/>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345"/>
        <p:cNvGrpSpPr/>
        <p:nvPr/>
      </p:nvGrpSpPr>
      <p:grpSpPr>
        <a:xfrm>
          <a:off x="0" y="0"/>
          <a:ext cx="0" cy="0"/>
          <a:chOff x="0" y="0"/>
          <a:chExt cx="0" cy="0"/>
        </a:xfrm>
      </p:grpSpPr>
      <p:sp>
        <p:nvSpPr>
          <p:cNvPr id="6346" name="Google Shape;6346;p72"/>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6347" name="Google Shape;6347;p72"/>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6348" name="Google Shape;6348;p72"/>
          <p:cNvGrpSpPr/>
          <p:nvPr/>
        </p:nvGrpSpPr>
        <p:grpSpPr>
          <a:xfrm>
            <a:off x="876361" y="1533504"/>
            <a:ext cx="322099" cy="370529"/>
            <a:chOff x="-42971725" y="3217825"/>
            <a:chExt cx="275675" cy="317125"/>
          </a:xfrm>
        </p:grpSpPr>
        <p:sp>
          <p:nvSpPr>
            <p:cNvPr id="6349" name="Google Shape;6349;p72"/>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72"/>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72"/>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2" name="Google Shape;6352;p72"/>
          <p:cNvGrpSpPr/>
          <p:nvPr/>
        </p:nvGrpSpPr>
        <p:grpSpPr>
          <a:xfrm>
            <a:off x="848276" y="2002160"/>
            <a:ext cx="378270" cy="337551"/>
            <a:chOff x="-42996150" y="3612600"/>
            <a:chExt cx="323750" cy="288900"/>
          </a:xfrm>
        </p:grpSpPr>
        <p:sp>
          <p:nvSpPr>
            <p:cNvPr id="6353" name="Google Shape;6353;p72"/>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2"/>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2"/>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6" name="Google Shape;6356;p72"/>
          <p:cNvGrpSpPr/>
          <p:nvPr/>
        </p:nvGrpSpPr>
        <p:grpSpPr>
          <a:xfrm>
            <a:off x="851036" y="2411530"/>
            <a:ext cx="372749" cy="370909"/>
            <a:chOff x="-42994575" y="3950300"/>
            <a:chExt cx="319025" cy="317450"/>
          </a:xfrm>
        </p:grpSpPr>
        <p:sp>
          <p:nvSpPr>
            <p:cNvPr id="6357" name="Google Shape;6357;p72"/>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2"/>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2"/>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0" name="Google Shape;6360;p72"/>
          <p:cNvGrpSpPr/>
          <p:nvPr/>
        </p:nvGrpSpPr>
        <p:grpSpPr>
          <a:xfrm>
            <a:off x="3004431" y="1558362"/>
            <a:ext cx="371785" cy="370879"/>
            <a:chOff x="-41111350" y="3239100"/>
            <a:chExt cx="318200" cy="317425"/>
          </a:xfrm>
        </p:grpSpPr>
        <p:sp>
          <p:nvSpPr>
            <p:cNvPr id="6361" name="Google Shape;6361;p72"/>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2"/>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2"/>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2"/>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5" name="Google Shape;6365;p72"/>
          <p:cNvGrpSpPr/>
          <p:nvPr/>
        </p:nvGrpSpPr>
        <p:grpSpPr>
          <a:xfrm>
            <a:off x="3000751" y="1993894"/>
            <a:ext cx="379146" cy="370967"/>
            <a:chOff x="-41117650" y="3605525"/>
            <a:chExt cx="324500" cy="317500"/>
          </a:xfrm>
        </p:grpSpPr>
        <p:sp>
          <p:nvSpPr>
            <p:cNvPr id="6366" name="Google Shape;6366;p72"/>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2"/>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72"/>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69" name="Google Shape;6369;p72"/>
          <p:cNvSpPr/>
          <p:nvPr/>
        </p:nvSpPr>
        <p:spPr>
          <a:xfrm>
            <a:off x="3006881" y="2443479"/>
            <a:ext cx="372720" cy="361678"/>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70" name="Google Shape;6370;p72"/>
          <p:cNvGrpSpPr/>
          <p:nvPr/>
        </p:nvGrpSpPr>
        <p:grpSpPr>
          <a:xfrm>
            <a:off x="1827005" y="2885417"/>
            <a:ext cx="216271" cy="371814"/>
            <a:chOff x="-39205300" y="3220175"/>
            <a:chExt cx="185100" cy="318225"/>
          </a:xfrm>
        </p:grpSpPr>
        <p:sp>
          <p:nvSpPr>
            <p:cNvPr id="6371" name="Google Shape;6371;p72"/>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2"/>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3" name="Google Shape;6373;p72"/>
          <p:cNvGrpSpPr/>
          <p:nvPr/>
        </p:nvGrpSpPr>
        <p:grpSpPr>
          <a:xfrm>
            <a:off x="1792533" y="3345488"/>
            <a:ext cx="300016" cy="369273"/>
            <a:chOff x="-39248625" y="3588600"/>
            <a:chExt cx="256775" cy="316050"/>
          </a:xfrm>
        </p:grpSpPr>
        <p:sp>
          <p:nvSpPr>
            <p:cNvPr id="6374" name="Google Shape;6374;p72"/>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2"/>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76" name="Google Shape;6376;p72"/>
          <p:cNvSpPr/>
          <p:nvPr/>
        </p:nvSpPr>
        <p:spPr>
          <a:xfrm>
            <a:off x="1763554" y="3801114"/>
            <a:ext cx="363548" cy="370909"/>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2"/>
          <p:cNvSpPr/>
          <p:nvPr/>
        </p:nvSpPr>
        <p:spPr>
          <a:xfrm>
            <a:off x="3953101" y="2872552"/>
            <a:ext cx="369974" cy="368601"/>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78" name="Google Shape;6378;p72"/>
          <p:cNvGrpSpPr/>
          <p:nvPr/>
        </p:nvGrpSpPr>
        <p:grpSpPr>
          <a:xfrm>
            <a:off x="1243246" y="1533504"/>
            <a:ext cx="429504" cy="370879"/>
            <a:chOff x="-42651700" y="3217825"/>
            <a:chExt cx="367600" cy="317425"/>
          </a:xfrm>
        </p:grpSpPr>
        <p:sp>
          <p:nvSpPr>
            <p:cNvPr id="6379" name="Google Shape;6379;p72"/>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2"/>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2"/>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2"/>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3" name="Google Shape;6383;p72"/>
          <p:cNvGrpSpPr/>
          <p:nvPr/>
        </p:nvGrpSpPr>
        <p:grpSpPr>
          <a:xfrm>
            <a:off x="1278678" y="1973154"/>
            <a:ext cx="358640" cy="363226"/>
            <a:chOff x="-42617300" y="3587775"/>
            <a:chExt cx="306950" cy="310875"/>
          </a:xfrm>
        </p:grpSpPr>
        <p:sp>
          <p:nvSpPr>
            <p:cNvPr id="6384" name="Google Shape;6384;p72"/>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2"/>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86" name="Google Shape;6386;p72"/>
          <p:cNvSpPr/>
          <p:nvPr/>
        </p:nvSpPr>
        <p:spPr>
          <a:xfrm>
            <a:off x="1275131" y="2412197"/>
            <a:ext cx="371785" cy="369974"/>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87" name="Google Shape;6387;p72"/>
          <p:cNvGrpSpPr/>
          <p:nvPr/>
        </p:nvGrpSpPr>
        <p:grpSpPr>
          <a:xfrm>
            <a:off x="3450506" y="1557895"/>
            <a:ext cx="376926" cy="370324"/>
            <a:chOff x="-40748275" y="3238700"/>
            <a:chExt cx="322600" cy="316950"/>
          </a:xfrm>
        </p:grpSpPr>
        <p:sp>
          <p:nvSpPr>
            <p:cNvPr id="6388" name="Google Shape;6388;p72"/>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2"/>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2"/>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72"/>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72"/>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2"/>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4" name="Google Shape;6394;p72"/>
          <p:cNvGrpSpPr/>
          <p:nvPr/>
        </p:nvGrpSpPr>
        <p:grpSpPr>
          <a:xfrm>
            <a:off x="3453062" y="2025879"/>
            <a:ext cx="371814" cy="338690"/>
            <a:chOff x="-40745125" y="3632900"/>
            <a:chExt cx="318225" cy="289875"/>
          </a:xfrm>
        </p:grpSpPr>
        <p:sp>
          <p:nvSpPr>
            <p:cNvPr id="6395" name="Google Shape;6395;p72"/>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2"/>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72"/>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72"/>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2"/>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2"/>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2"/>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2" name="Google Shape;6402;p72"/>
          <p:cNvGrpSpPr/>
          <p:nvPr/>
        </p:nvGrpSpPr>
        <p:grpSpPr>
          <a:xfrm>
            <a:off x="3457209" y="2437089"/>
            <a:ext cx="363518" cy="370178"/>
            <a:chOff x="-40742750" y="3972175"/>
            <a:chExt cx="311125" cy="316825"/>
          </a:xfrm>
        </p:grpSpPr>
        <p:sp>
          <p:nvSpPr>
            <p:cNvPr id="6403" name="Google Shape;6403;p72"/>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2"/>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5" name="Google Shape;6405;p72"/>
          <p:cNvGrpSpPr/>
          <p:nvPr/>
        </p:nvGrpSpPr>
        <p:grpSpPr>
          <a:xfrm>
            <a:off x="2239871" y="2887257"/>
            <a:ext cx="266892" cy="369974"/>
            <a:chOff x="-38860325" y="3221750"/>
            <a:chExt cx="228425" cy="316650"/>
          </a:xfrm>
        </p:grpSpPr>
        <p:sp>
          <p:nvSpPr>
            <p:cNvPr id="6406" name="Google Shape;6406;p72"/>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2"/>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2"/>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2"/>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0" name="Google Shape;6410;p72"/>
          <p:cNvGrpSpPr/>
          <p:nvPr/>
        </p:nvGrpSpPr>
        <p:grpSpPr>
          <a:xfrm>
            <a:off x="2190678" y="3349314"/>
            <a:ext cx="380081" cy="367111"/>
            <a:chOff x="-38905225" y="3591875"/>
            <a:chExt cx="325300" cy="314200"/>
          </a:xfrm>
        </p:grpSpPr>
        <p:sp>
          <p:nvSpPr>
            <p:cNvPr id="6411" name="Google Shape;6411;p72"/>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72"/>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72"/>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14" name="Google Shape;6414;p72"/>
          <p:cNvSpPr/>
          <p:nvPr/>
        </p:nvSpPr>
        <p:spPr>
          <a:xfrm>
            <a:off x="2198491" y="3859092"/>
            <a:ext cx="369974" cy="312927"/>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15" name="Google Shape;6415;p72"/>
          <p:cNvGrpSpPr/>
          <p:nvPr/>
        </p:nvGrpSpPr>
        <p:grpSpPr>
          <a:xfrm>
            <a:off x="3997427" y="3334394"/>
            <a:ext cx="290815" cy="369740"/>
            <a:chOff x="-37370925" y="3579105"/>
            <a:chExt cx="248900" cy="316450"/>
          </a:xfrm>
        </p:grpSpPr>
        <p:sp>
          <p:nvSpPr>
            <p:cNvPr id="6416" name="Google Shape;6416;p72"/>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2"/>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18" name="Google Shape;6418;p72"/>
          <p:cNvSpPr/>
          <p:nvPr/>
        </p:nvSpPr>
        <p:spPr>
          <a:xfrm>
            <a:off x="1697481" y="1534192"/>
            <a:ext cx="364453" cy="369419"/>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2"/>
          <p:cNvSpPr/>
          <p:nvPr/>
        </p:nvSpPr>
        <p:spPr>
          <a:xfrm>
            <a:off x="1722323" y="1969494"/>
            <a:ext cx="314767" cy="371814"/>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20" name="Google Shape;6420;p72"/>
          <p:cNvGrpSpPr/>
          <p:nvPr/>
        </p:nvGrpSpPr>
        <p:grpSpPr>
          <a:xfrm>
            <a:off x="1690803" y="2412465"/>
            <a:ext cx="371814" cy="369974"/>
            <a:chOff x="-42259725" y="3951100"/>
            <a:chExt cx="318225" cy="316650"/>
          </a:xfrm>
        </p:grpSpPr>
        <p:sp>
          <p:nvSpPr>
            <p:cNvPr id="6421" name="Google Shape;6421;p72"/>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72"/>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3" name="Google Shape;6423;p72"/>
          <p:cNvGrpSpPr/>
          <p:nvPr/>
        </p:nvGrpSpPr>
        <p:grpSpPr>
          <a:xfrm>
            <a:off x="3889164" y="1591486"/>
            <a:ext cx="370879" cy="337755"/>
            <a:chOff x="-40378075" y="3267450"/>
            <a:chExt cx="317425" cy="289075"/>
          </a:xfrm>
        </p:grpSpPr>
        <p:sp>
          <p:nvSpPr>
            <p:cNvPr id="6424" name="Google Shape;6424;p72"/>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2"/>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2"/>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2"/>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8" name="Google Shape;6428;p72"/>
          <p:cNvGrpSpPr/>
          <p:nvPr/>
        </p:nvGrpSpPr>
        <p:grpSpPr>
          <a:xfrm>
            <a:off x="3892830" y="1992754"/>
            <a:ext cx="363548" cy="369974"/>
            <a:chOff x="-40372575" y="3604550"/>
            <a:chExt cx="311150" cy="316650"/>
          </a:xfrm>
        </p:grpSpPr>
        <p:sp>
          <p:nvSpPr>
            <p:cNvPr id="6429" name="Google Shape;6429;p72"/>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2"/>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2"/>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32" name="Google Shape;6432;p72"/>
          <p:cNvSpPr/>
          <p:nvPr/>
        </p:nvSpPr>
        <p:spPr>
          <a:xfrm>
            <a:off x="3896162" y="2436031"/>
            <a:ext cx="362613" cy="371902"/>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33" name="Google Shape;6433;p72"/>
          <p:cNvGrpSpPr/>
          <p:nvPr/>
        </p:nvGrpSpPr>
        <p:grpSpPr>
          <a:xfrm>
            <a:off x="2616780" y="2885417"/>
            <a:ext cx="399038" cy="372165"/>
            <a:chOff x="-38542250" y="3220175"/>
            <a:chExt cx="341525" cy="318525"/>
          </a:xfrm>
        </p:grpSpPr>
        <p:sp>
          <p:nvSpPr>
            <p:cNvPr id="6434" name="Google Shape;6434;p72"/>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2"/>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2"/>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7" name="Google Shape;6437;p72"/>
          <p:cNvGrpSpPr/>
          <p:nvPr/>
        </p:nvGrpSpPr>
        <p:grpSpPr>
          <a:xfrm>
            <a:off x="2638712" y="3344787"/>
            <a:ext cx="369974" cy="369068"/>
            <a:chOff x="-38537400" y="3588000"/>
            <a:chExt cx="316650" cy="315875"/>
          </a:xfrm>
        </p:grpSpPr>
        <p:sp>
          <p:nvSpPr>
            <p:cNvPr id="6438" name="Google Shape;6438;p72"/>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2"/>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2"/>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2"/>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2" name="Google Shape;6442;p72"/>
          <p:cNvGrpSpPr/>
          <p:nvPr/>
        </p:nvGrpSpPr>
        <p:grpSpPr>
          <a:xfrm>
            <a:off x="2637792" y="3802316"/>
            <a:ext cx="371814" cy="369974"/>
            <a:chOff x="-38538975" y="3954250"/>
            <a:chExt cx="318225" cy="316650"/>
          </a:xfrm>
        </p:grpSpPr>
        <p:sp>
          <p:nvSpPr>
            <p:cNvPr id="6443" name="Google Shape;6443;p72"/>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2"/>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5" name="Google Shape;6445;p72"/>
          <p:cNvGrpSpPr/>
          <p:nvPr/>
        </p:nvGrpSpPr>
        <p:grpSpPr>
          <a:xfrm>
            <a:off x="3955104" y="3797243"/>
            <a:ext cx="375465" cy="371814"/>
            <a:chOff x="-37385100" y="3949908"/>
            <a:chExt cx="321350" cy="318225"/>
          </a:xfrm>
        </p:grpSpPr>
        <p:sp>
          <p:nvSpPr>
            <p:cNvPr id="6446" name="Google Shape;6446;p72"/>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72"/>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8" name="Google Shape;6448;p72"/>
          <p:cNvGrpSpPr/>
          <p:nvPr/>
        </p:nvGrpSpPr>
        <p:grpSpPr>
          <a:xfrm>
            <a:off x="2130763" y="1532803"/>
            <a:ext cx="370909" cy="370675"/>
            <a:chOff x="-41895050" y="3217225"/>
            <a:chExt cx="317450" cy="317250"/>
          </a:xfrm>
        </p:grpSpPr>
        <p:sp>
          <p:nvSpPr>
            <p:cNvPr id="6449" name="Google Shape;6449;p72"/>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2"/>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2"/>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72"/>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72"/>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4" name="Google Shape;6454;p72"/>
          <p:cNvGrpSpPr/>
          <p:nvPr/>
        </p:nvGrpSpPr>
        <p:grpSpPr>
          <a:xfrm>
            <a:off x="2130310" y="1969737"/>
            <a:ext cx="371814" cy="369974"/>
            <a:chOff x="-41893475" y="3584850"/>
            <a:chExt cx="318225" cy="316650"/>
          </a:xfrm>
        </p:grpSpPr>
        <p:sp>
          <p:nvSpPr>
            <p:cNvPr id="6455" name="Google Shape;6455;p72"/>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2"/>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72"/>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72"/>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59" name="Google Shape;6459;p72"/>
          <p:cNvSpPr/>
          <p:nvPr/>
        </p:nvSpPr>
        <p:spPr>
          <a:xfrm>
            <a:off x="2133283" y="2414037"/>
            <a:ext cx="371814" cy="36930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2"/>
          <p:cNvSpPr/>
          <p:nvPr/>
        </p:nvSpPr>
        <p:spPr>
          <a:xfrm>
            <a:off x="845041" y="2906375"/>
            <a:ext cx="438997" cy="36903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61" name="Google Shape;6461;p72"/>
          <p:cNvGrpSpPr/>
          <p:nvPr/>
        </p:nvGrpSpPr>
        <p:grpSpPr>
          <a:xfrm>
            <a:off x="900338" y="3365029"/>
            <a:ext cx="337522" cy="370909"/>
            <a:chOff x="-39998250" y="3605325"/>
            <a:chExt cx="288875" cy="317450"/>
          </a:xfrm>
        </p:grpSpPr>
        <p:sp>
          <p:nvSpPr>
            <p:cNvPr id="6462" name="Google Shape;6462;p72"/>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72"/>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4" name="Google Shape;6464;p72"/>
          <p:cNvGrpSpPr/>
          <p:nvPr/>
        </p:nvGrpSpPr>
        <p:grpSpPr>
          <a:xfrm>
            <a:off x="884112" y="3823493"/>
            <a:ext cx="369974" cy="369945"/>
            <a:chOff x="-40011050" y="3972375"/>
            <a:chExt cx="316650" cy="316625"/>
          </a:xfrm>
        </p:grpSpPr>
        <p:sp>
          <p:nvSpPr>
            <p:cNvPr id="6465" name="Google Shape;6465;p72"/>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2"/>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7" name="Google Shape;6467;p72"/>
          <p:cNvGrpSpPr/>
          <p:nvPr/>
        </p:nvGrpSpPr>
        <p:grpSpPr>
          <a:xfrm>
            <a:off x="3116043" y="2888192"/>
            <a:ext cx="266921" cy="369039"/>
            <a:chOff x="-38129425" y="3222550"/>
            <a:chExt cx="228450" cy="315850"/>
          </a:xfrm>
        </p:grpSpPr>
        <p:sp>
          <p:nvSpPr>
            <p:cNvPr id="6468" name="Google Shape;6468;p72"/>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2"/>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0" name="Google Shape;6470;p72"/>
          <p:cNvGrpSpPr/>
          <p:nvPr/>
        </p:nvGrpSpPr>
        <p:grpSpPr>
          <a:xfrm>
            <a:off x="3071012" y="3344787"/>
            <a:ext cx="371785" cy="369974"/>
            <a:chOff x="-38172725" y="3588000"/>
            <a:chExt cx="318200" cy="316650"/>
          </a:xfrm>
        </p:grpSpPr>
        <p:sp>
          <p:nvSpPr>
            <p:cNvPr id="6471" name="Google Shape;6471;p72"/>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2"/>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2"/>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2"/>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2"/>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2"/>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2"/>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2"/>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9" name="Google Shape;6479;p72"/>
          <p:cNvGrpSpPr/>
          <p:nvPr/>
        </p:nvGrpSpPr>
        <p:grpSpPr>
          <a:xfrm>
            <a:off x="3146914" y="3803222"/>
            <a:ext cx="219981" cy="369974"/>
            <a:chOff x="-38109725" y="3955025"/>
            <a:chExt cx="188275" cy="316650"/>
          </a:xfrm>
        </p:grpSpPr>
        <p:sp>
          <p:nvSpPr>
            <p:cNvPr id="6480" name="Google Shape;6480;p72"/>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2"/>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82" name="Google Shape;6482;p72"/>
          <p:cNvSpPr/>
          <p:nvPr/>
        </p:nvSpPr>
        <p:spPr>
          <a:xfrm>
            <a:off x="2248517" y="4262983"/>
            <a:ext cx="383790" cy="370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83" name="Google Shape;6483;p72"/>
          <p:cNvGrpSpPr/>
          <p:nvPr/>
        </p:nvGrpSpPr>
        <p:grpSpPr>
          <a:xfrm>
            <a:off x="2562313" y="1534643"/>
            <a:ext cx="373654" cy="369068"/>
            <a:chOff x="-41530375" y="3218800"/>
            <a:chExt cx="319800" cy="315875"/>
          </a:xfrm>
        </p:grpSpPr>
        <p:sp>
          <p:nvSpPr>
            <p:cNvPr id="6484" name="Google Shape;6484;p72"/>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72"/>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6" name="Google Shape;6486;p72"/>
          <p:cNvGrpSpPr/>
          <p:nvPr/>
        </p:nvGrpSpPr>
        <p:grpSpPr>
          <a:xfrm>
            <a:off x="2564607" y="2049801"/>
            <a:ext cx="369068" cy="289004"/>
            <a:chOff x="-41526450" y="3653375"/>
            <a:chExt cx="315875" cy="247350"/>
          </a:xfrm>
        </p:grpSpPr>
        <p:sp>
          <p:nvSpPr>
            <p:cNvPr id="6487" name="Google Shape;6487;p72"/>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72"/>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9" name="Google Shape;6489;p72"/>
          <p:cNvGrpSpPr/>
          <p:nvPr/>
        </p:nvGrpSpPr>
        <p:grpSpPr>
          <a:xfrm>
            <a:off x="2565994" y="2412465"/>
            <a:ext cx="366293" cy="369974"/>
            <a:chOff x="-41526450" y="3951100"/>
            <a:chExt cx="313500" cy="316650"/>
          </a:xfrm>
        </p:grpSpPr>
        <p:sp>
          <p:nvSpPr>
            <p:cNvPr id="6490" name="Google Shape;6490;p72"/>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72"/>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72"/>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3" name="Google Shape;6493;p72"/>
          <p:cNvGrpSpPr/>
          <p:nvPr/>
        </p:nvGrpSpPr>
        <p:grpSpPr>
          <a:xfrm>
            <a:off x="1331249" y="2906594"/>
            <a:ext cx="339595" cy="371814"/>
            <a:chOff x="-39625900" y="3238300"/>
            <a:chExt cx="290650" cy="318225"/>
          </a:xfrm>
        </p:grpSpPr>
        <p:sp>
          <p:nvSpPr>
            <p:cNvPr id="6494" name="Google Shape;6494;p72"/>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2"/>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96" name="Google Shape;6496;p72"/>
          <p:cNvSpPr/>
          <p:nvPr/>
        </p:nvSpPr>
        <p:spPr>
          <a:xfrm>
            <a:off x="1353422" y="3365720"/>
            <a:ext cx="315672" cy="369974"/>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97" name="Google Shape;6497;p72"/>
          <p:cNvGrpSpPr/>
          <p:nvPr/>
        </p:nvGrpSpPr>
        <p:grpSpPr>
          <a:xfrm>
            <a:off x="1325300" y="3823055"/>
            <a:ext cx="366293" cy="370441"/>
            <a:chOff x="-39647175" y="3972000"/>
            <a:chExt cx="313500" cy="317050"/>
          </a:xfrm>
        </p:grpSpPr>
        <p:sp>
          <p:nvSpPr>
            <p:cNvPr id="6498" name="Google Shape;6498;p72"/>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2"/>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2"/>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1" name="Google Shape;6501;p72"/>
          <p:cNvGrpSpPr/>
          <p:nvPr/>
        </p:nvGrpSpPr>
        <p:grpSpPr>
          <a:xfrm>
            <a:off x="3494427" y="2887053"/>
            <a:ext cx="375495" cy="370879"/>
            <a:chOff x="-37808850" y="3221575"/>
            <a:chExt cx="321375" cy="317425"/>
          </a:xfrm>
        </p:grpSpPr>
        <p:sp>
          <p:nvSpPr>
            <p:cNvPr id="6502" name="Google Shape;6502;p72"/>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2"/>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4" name="Google Shape;6504;p72"/>
          <p:cNvGrpSpPr/>
          <p:nvPr/>
        </p:nvGrpSpPr>
        <p:grpSpPr>
          <a:xfrm>
            <a:off x="3503201" y="3409084"/>
            <a:ext cx="372749" cy="241158"/>
            <a:chOff x="-37806500" y="3643030"/>
            <a:chExt cx="319025" cy="206400"/>
          </a:xfrm>
        </p:grpSpPr>
        <p:sp>
          <p:nvSpPr>
            <p:cNvPr id="6505" name="Google Shape;6505;p72"/>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2"/>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7" name="Google Shape;6507;p72"/>
          <p:cNvGrpSpPr/>
          <p:nvPr/>
        </p:nvGrpSpPr>
        <p:grpSpPr>
          <a:xfrm>
            <a:off x="3505508" y="3801381"/>
            <a:ext cx="368134" cy="371814"/>
            <a:chOff x="-37804925" y="3953450"/>
            <a:chExt cx="315075" cy="318225"/>
          </a:xfrm>
        </p:grpSpPr>
        <p:sp>
          <p:nvSpPr>
            <p:cNvPr id="6508" name="Google Shape;6508;p72"/>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2"/>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2"/>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11" name="Google Shape;6511;p72"/>
          <p:cNvSpPr/>
          <p:nvPr/>
        </p:nvSpPr>
        <p:spPr>
          <a:xfrm>
            <a:off x="2754452" y="4266125"/>
            <a:ext cx="265986" cy="36903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12" name="Google Shape;6512;p72"/>
          <p:cNvGrpSpPr/>
          <p:nvPr/>
        </p:nvGrpSpPr>
        <p:grpSpPr>
          <a:xfrm>
            <a:off x="4860977" y="1553988"/>
            <a:ext cx="355663" cy="308725"/>
            <a:chOff x="-28462125" y="3199700"/>
            <a:chExt cx="298550" cy="259150"/>
          </a:xfrm>
        </p:grpSpPr>
        <p:sp>
          <p:nvSpPr>
            <p:cNvPr id="6513" name="Google Shape;6513;p72"/>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2"/>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2"/>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6" name="Google Shape;6516;p72"/>
          <p:cNvGrpSpPr/>
          <p:nvPr/>
        </p:nvGrpSpPr>
        <p:grpSpPr>
          <a:xfrm>
            <a:off x="4861930" y="1988678"/>
            <a:ext cx="353757" cy="352833"/>
            <a:chOff x="-28461325" y="3545475"/>
            <a:chExt cx="296950" cy="296175"/>
          </a:xfrm>
        </p:grpSpPr>
        <p:sp>
          <p:nvSpPr>
            <p:cNvPr id="6517" name="Google Shape;6517;p72"/>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72"/>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2"/>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2"/>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2"/>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2"/>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3" name="Google Shape;6523;p72"/>
          <p:cNvGrpSpPr/>
          <p:nvPr/>
        </p:nvGrpSpPr>
        <p:grpSpPr>
          <a:xfrm>
            <a:off x="4858162" y="2438722"/>
            <a:ext cx="361292" cy="352803"/>
            <a:chOff x="-28463700" y="3914875"/>
            <a:chExt cx="303275" cy="296150"/>
          </a:xfrm>
        </p:grpSpPr>
        <p:sp>
          <p:nvSpPr>
            <p:cNvPr id="6524" name="Google Shape;6524;p72"/>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2"/>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6" name="Google Shape;6526;p72"/>
          <p:cNvGrpSpPr/>
          <p:nvPr/>
        </p:nvGrpSpPr>
        <p:grpSpPr>
          <a:xfrm>
            <a:off x="7092947" y="1594805"/>
            <a:ext cx="351880" cy="227092"/>
            <a:chOff x="-26573400" y="3224125"/>
            <a:chExt cx="295375" cy="190625"/>
          </a:xfrm>
        </p:grpSpPr>
        <p:sp>
          <p:nvSpPr>
            <p:cNvPr id="6527" name="Google Shape;6527;p72"/>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2"/>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9" name="Google Shape;6529;p72"/>
          <p:cNvGrpSpPr/>
          <p:nvPr/>
        </p:nvGrpSpPr>
        <p:grpSpPr>
          <a:xfrm>
            <a:off x="7092947" y="1989140"/>
            <a:ext cx="351880" cy="351910"/>
            <a:chOff x="-26573400" y="3546250"/>
            <a:chExt cx="295375" cy="295400"/>
          </a:xfrm>
        </p:grpSpPr>
        <p:sp>
          <p:nvSpPr>
            <p:cNvPr id="6530" name="Google Shape;6530;p72"/>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2"/>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2"/>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2"/>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2"/>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5" name="Google Shape;6535;p72"/>
          <p:cNvGrpSpPr/>
          <p:nvPr/>
        </p:nvGrpSpPr>
        <p:grpSpPr>
          <a:xfrm>
            <a:off x="7081228" y="2439049"/>
            <a:ext cx="375319" cy="352148"/>
            <a:chOff x="-26583625" y="3917025"/>
            <a:chExt cx="315050" cy="295600"/>
          </a:xfrm>
        </p:grpSpPr>
        <p:sp>
          <p:nvSpPr>
            <p:cNvPr id="6536" name="Google Shape;6536;p72"/>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2"/>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2"/>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72"/>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40" name="Google Shape;6540;p72"/>
          <p:cNvSpPr/>
          <p:nvPr/>
        </p:nvSpPr>
        <p:spPr>
          <a:xfrm>
            <a:off x="5748315" y="2919564"/>
            <a:ext cx="352833" cy="35188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41" name="Google Shape;6541;p72"/>
          <p:cNvGrpSpPr/>
          <p:nvPr/>
        </p:nvGrpSpPr>
        <p:grpSpPr>
          <a:xfrm>
            <a:off x="5779742" y="3398079"/>
            <a:ext cx="289039" cy="352833"/>
            <a:chOff x="-24694925" y="3518700"/>
            <a:chExt cx="242625" cy="296175"/>
          </a:xfrm>
        </p:grpSpPr>
        <p:sp>
          <p:nvSpPr>
            <p:cNvPr id="6542" name="Google Shape;6542;p72"/>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72"/>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72"/>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72"/>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6" name="Google Shape;6546;p72"/>
          <p:cNvGrpSpPr/>
          <p:nvPr/>
        </p:nvGrpSpPr>
        <p:grpSpPr>
          <a:xfrm>
            <a:off x="5779280" y="3848107"/>
            <a:ext cx="289962" cy="352833"/>
            <a:chOff x="-24709100" y="3888875"/>
            <a:chExt cx="243400" cy="296175"/>
          </a:xfrm>
        </p:grpSpPr>
        <p:sp>
          <p:nvSpPr>
            <p:cNvPr id="6547" name="Google Shape;6547;p72"/>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2"/>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72"/>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0" name="Google Shape;6550;p72"/>
          <p:cNvGrpSpPr/>
          <p:nvPr/>
        </p:nvGrpSpPr>
        <p:grpSpPr>
          <a:xfrm>
            <a:off x="7979280" y="2920770"/>
            <a:ext cx="356556" cy="349557"/>
            <a:chOff x="-22863675" y="3131775"/>
            <a:chExt cx="299300" cy="293425"/>
          </a:xfrm>
        </p:grpSpPr>
        <p:sp>
          <p:nvSpPr>
            <p:cNvPr id="6551" name="Google Shape;6551;p72"/>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72"/>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72"/>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4" name="Google Shape;6554;p72"/>
          <p:cNvGrpSpPr/>
          <p:nvPr/>
        </p:nvGrpSpPr>
        <p:grpSpPr>
          <a:xfrm>
            <a:off x="5322144" y="1531949"/>
            <a:ext cx="310602" cy="352803"/>
            <a:chOff x="-28069875" y="3175300"/>
            <a:chExt cx="260725" cy="296150"/>
          </a:xfrm>
        </p:grpSpPr>
        <p:sp>
          <p:nvSpPr>
            <p:cNvPr id="6555" name="Google Shape;6555;p72"/>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2"/>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2"/>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2"/>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2"/>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2"/>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2"/>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72"/>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72"/>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64" name="Google Shape;6564;p72"/>
          <p:cNvSpPr/>
          <p:nvPr/>
        </p:nvSpPr>
        <p:spPr>
          <a:xfrm>
            <a:off x="5301578" y="1989685"/>
            <a:ext cx="352803" cy="350719"/>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65" name="Google Shape;6565;p72"/>
          <p:cNvGrpSpPr/>
          <p:nvPr/>
        </p:nvGrpSpPr>
        <p:grpSpPr>
          <a:xfrm>
            <a:off x="5363423" y="2439183"/>
            <a:ext cx="228045" cy="351880"/>
            <a:chOff x="-28032075" y="3916450"/>
            <a:chExt cx="191425" cy="295375"/>
          </a:xfrm>
        </p:grpSpPr>
        <p:sp>
          <p:nvSpPr>
            <p:cNvPr id="6566" name="Google Shape;6566;p72"/>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2"/>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2"/>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9" name="Google Shape;6569;p72"/>
          <p:cNvGrpSpPr/>
          <p:nvPr/>
        </p:nvGrpSpPr>
        <p:grpSpPr>
          <a:xfrm>
            <a:off x="7528769" y="1531934"/>
            <a:ext cx="352833" cy="352833"/>
            <a:chOff x="-26201650" y="3176075"/>
            <a:chExt cx="296175" cy="296175"/>
          </a:xfrm>
        </p:grpSpPr>
        <p:sp>
          <p:nvSpPr>
            <p:cNvPr id="6570" name="Google Shape;6570;p72"/>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2"/>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2" name="Google Shape;6572;p72"/>
          <p:cNvGrpSpPr/>
          <p:nvPr/>
        </p:nvGrpSpPr>
        <p:grpSpPr>
          <a:xfrm>
            <a:off x="7528293" y="1989155"/>
            <a:ext cx="353786" cy="351880"/>
            <a:chOff x="-26204800" y="3547050"/>
            <a:chExt cx="296975" cy="295375"/>
          </a:xfrm>
        </p:grpSpPr>
        <p:sp>
          <p:nvSpPr>
            <p:cNvPr id="6573" name="Google Shape;6573;p72"/>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2"/>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75" name="Google Shape;6575;p72"/>
          <p:cNvSpPr/>
          <p:nvPr/>
        </p:nvSpPr>
        <p:spPr>
          <a:xfrm>
            <a:off x="7561179" y="2438650"/>
            <a:ext cx="289009" cy="352833"/>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76" name="Google Shape;6576;p72"/>
          <p:cNvGrpSpPr/>
          <p:nvPr/>
        </p:nvGrpSpPr>
        <p:grpSpPr>
          <a:xfrm>
            <a:off x="6199548" y="2919133"/>
            <a:ext cx="345328" cy="352833"/>
            <a:chOff x="-24353875" y="3147725"/>
            <a:chExt cx="289875" cy="296175"/>
          </a:xfrm>
        </p:grpSpPr>
        <p:sp>
          <p:nvSpPr>
            <p:cNvPr id="6577" name="Google Shape;6577;p72"/>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72"/>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9" name="Google Shape;6579;p72"/>
          <p:cNvGrpSpPr/>
          <p:nvPr/>
        </p:nvGrpSpPr>
        <p:grpSpPr>
          <a:xfrm>
            <a:off x="6207530" y="3398540"/>
            <a:ext cx="329365" cy="351910"/>
            <a:chOff x="-24344425" y="3519475"/>
            <a:chExt cx="276475" cy="295400"/>
          </a:xfrm>
        </p:grpSpPr>
        <p:sp>
          <p:nvSpPr>
            <p:cNvPr id="6580" name="Google Shape;6580;p72"/>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2"/>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2" name="Google Shape;6582;p72"/>
          <p:cNvGrpSpPr/>
          <p:nvPr/>
        </p:nvGrpSpPr>
        <p:grpSpPr>
          <a:xfrm>
            <a:off x="6197210" y="3850460"/>
            <a:ext cx="350004" cy="348128"/>
            <a:chOff x="-24353075" y="3891250"/>
            <a:chExt cx="293800" cy="292225"/>
          </a:xfrm>
        </p:grpSpPr>
        <p:sp>
          <p:nvSpPr>
            <p:cNvPr id="6583" name="Google Shape;6583;p72"/>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2"/>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5" name="Google Shape;6585;p72"/>
          <p:cNvGrpSpPr/>
          <p:nvPr/>
        </p:nvGrpSpPr>
        <p:grpSpPr>
          <a:xfrm>
            <a:off x="7980681" y="3398763"/>
            <a:ext cx="353757" cy="351463"/>
            <a:chOff x="-22845575" y="3504075"/>
            <a:chExt cx="296950" cy="295025"/>
          </a:xfrm>
        </p:grpSpPr>
        <p:sp>
          <p:nvSpPr>
            <p:cNvPr id="6586" name="Google Shape;6586;p72"/>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2"/>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8" name="Google Shape;6588;p72"/>
          <p:cNvGrpSpPr/>
          <p:nvPr/>
        </p:nvGrpSpPr>
        <p:grpSpPr>
          <a:xfrm>
            <a:off x="5773862" y="1532411"/>
            <a:ext cx="299344" cy="351880"/>
            <a:chOff x="-27691025" y="3175300"/>
            <a:chExt cx="251275" cy="295375"/>
          </a:xfrm>
        </p:grpSpPr>
        <p:sp>
          <p:nvSpPr>
            <p:cNvPr id="6589" name="Google Shape;6589;p72"/>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2"/>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72"/>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72"/>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3" name="Google Shape;6593;p72"/>
          <p:cNvGrpSpPr/>
          <p:nvPr/>
        </p:nvGrpSpPr>
        <p:grpSpPr>
          <a:xfrm>
            <a:off x="5746179" y="2051087"/>
            <a:ext cx="354710" cy="228015"/>
            <a:chOff x="-27721750" y="3598250"/>
            <a:chExt cx="297750" cy="191400"/>
          </a:xfrm>
        </p:grpSpPr>
        <p:sp>
          <p:nvSpPr>
            <p:cNvPr id="6594" name="Google Shape;6594;p72"/>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2"/>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6" name="Google Shape;6596;p72"/>
          <p:cNvGrpSpPr/>
          <p:nvPr/>
        </p:nvGrpSpPr>
        <p:grpSpPr>
          <a:xfrm>
            <a:off x="5747579" y="2444633"/>
            <a:ext cx="351910" cy="340980"/>
            <a:chOff x="-27719400" y="3925600"/>
            <a:chExt cx="295400" cy="286225"/>
          </a:xfrm>
        </p:grpSpPr>
        <p:sp>
          <p:nvSpPr>
            <p:cNvPr id="6597" name="Google Shape;6597;p72"/>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2"/>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9" name="Google Shape;6599;p72"/>
          <p:cNvGrpSpPr/>
          <p:nvPr/>
        </p:nvGrpSpPr>
        <p:grpSpPr>
          <a:xfrm>
            <a:off x="7968851" y="1531473"/>
            <a:ext cx="353757" cy="353757"/>
            <a:chOff x="-25834600" y="3176875"/>
            <a:chExt cx="296950" cy="296950"/>
          </a:xfrm>
        </p:grpSpPr>
        <p:sp>
          <p:nvSpPr>
            <p:cNvPr id="6600" name="Google Shape;6600;p72"/>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2"/>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2"/>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72"/>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72"/>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5" name="Google Shape;6605;p72"/>
          <p:cNvGrpSpPr/>
          <p:nvPr/>
        </p:nvGrpSpPr>
        <p:grpSpPr>
          <a:xfrm>
            <a:off x="7968851" y="1999474"/>
            <a:ext cx="353757" cy="331241"/>
            <a:chOff x="-25834600" y="3564375"/>
            <a:chExt cx="296950" cy="278050"/>
          </a:xfrm>
        </p:grpSpPr>
        <p:sp>
          <p:nvSpPr>
            <p:cNvPr id="6606" name="Google Shape;6606;p72"/>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72"/>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72"/>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2"/>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2"/>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2"/>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2"/>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2"/>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4" name="Google Shape;6614;p72"/>
          <p:cNvGrpSpPr/>
          <p:nvPr/>
        </p:nvGrpSpPr>
        <p:grpSpPr>
          <a:xfrm>
            <a:off x="7966974" y="2438826"/>
            <a:ext cx="357509" cy="352595"/>
            <a:chOff x="-25834600" y="3915850"/>
            <a:chExt cx="300100" cy="295975"/>
          </a:xfrm>
        </p:grpSpPr>
        <p:sp>
          <p:nvSpPr>
            <p:cNvPr id="6615" name="Google Shape;6615;p72"/>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2"/>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72"/>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8" name="Google Shape;6618;p72"/>
          <p:cNvGrpSpPr/>
          <p:nvPr/>
        </p:nvGrpSpPr>
        <p:grpSpPr>
          <a:xfrm>
            <a:off x="6702402" y="2920056"/>
            <a:ext cx="228968" cy="350987"/>
            <a:chOff x="-23930925" y="3149300"/>
            <a:chExt cx="192200" cy="294625"/>
          </a:xfrm>
        </p:grpSpPr>
        <p:sp>
          <p:nvSpPr>
            <p:cNvPr id="6619" name="Google Shape;6619;p72"/>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2"/>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2"/>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72"/>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3" name="Google Shape;6623;p72"/>
          <p:cNvGrpSpPr/>
          <p:nvPr/>
        </p:nvGrpSpPr>
        <p:grpSpPr>
          <a:xfrm>
            <a:off x="6659232" y="3398540"/>
            <a:ext cx="315307" cy="351910"/>
            <a:chOff x="-23962425" y="3519475"/>
            <a:chExt cx="264675" cy="295400"/>
          </a:xfrm>
        </p:grpSpPr>
        <p:sp>
          <p:nvSpPr>
            <p:cNvPr id="6624" name="Google Shape;6624;p72"/>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72"/>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26" name="Google Shape;6626;p72"/>
          <p:cNvSpPr/>
          <p:nvPr/>
        </p:nvSpPr>
        <p:spPr>
          <a:xfrm>
            <a:off x="6629668" y="3852251"/>
            <a:ext cx="375349" cy="344435"/>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27" name="Google Shape;6627;p72"/>
          <p:cNvGrpSpPr/>
          <p:nvPr/>
        </p:nvGrpSpPr>
        <p:grpSpPr>
          <a:xfrm>
            <a:off x="8037908" y="3848584"/>
            <a:ext cx="239302" cy="351880"/>
            <a:chOff x="-22788075" y="3904625"/>
            <a:chExt cx="200875" cy="295375"/>
          </a:xfrm>
        </p:grpSpPr>
        <p:sp>
          <p:nvSpPr>
            <p:cNvPr id="6628" name="Google Shape;6628;p72"/>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2"/>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2"/>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2"/>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2" name="Google Shape;6632;p72"/>
          <p:cNvGrpSpPr/>
          <p:nvPr/>
        </p:nvGrpSpPr>
        <p:grpSpPr>
          <a:xfrm>
            <a:off x="6193206" y="1531949"/>
            <a:ext cx="354710" cy="352803"/>
            <a:chOff x="-27351575" y="3175300"/>
            <a:chExt cx="297750" cy="296150"/>
          </a:xfrm>
        </p:grpSpPr>
        <p:sp>
          <p:nvSpPr>
            <p:cNvPr id="6633" name="Google Shape;6633;p72"/>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72"/>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2"/>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2"/>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7" name="Google Shape;6637;p72"/>
          <p:cNvGrpSpPr/>
          <p:nvPr/>
        </p:nvGrpSpPr>
        <p:grpSpPr>
          <a:xfrm>
            <a:off x="6235914" y="1988559"/>
            <a:ext cx="269293" cy="353072"/>
            <a:chOff x="-27313750" y="3545275"/>
            <a:chExt cx="226050" cy="296375"/>
          </a:xfrm>
        </p:grpSpPr>
        <p:sp>
          <p:nvSpPr>
            <p:cNvPr id="6638" name="Google Shape;6638;p72"/>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2"/>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2"/>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1" name="Google Shape;6641;p72"/>
          <p:cNvGrpSpPr/>
          <p:nvPr/>
        </p:nvGrpSpPr>
        <p:grpSpPr>
          <a:xfrm>
            <a:off x="6193206" y="2436830"/>
            <a:ext cx="354710" cy="356586"/>
            <a:chOff x="-27351575" y="3915650"/>
            <a:chExt cx="297750" cy="299325"/>
          </a:xfrm>
        </p:grpSpPr>
        <p:sp>
          <p:nvSpPr>
            <p:cNvPr id="6642" name="Google Shape;6642;p72"/>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2"/>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4" name="Google Shape;6644;p72"/>
          <p:cNvGrpSpPr/>
          <p:nvPr/>
        </p:nvGrpSpPr>
        <p:grpSpPr>
          <a:xfrm>
            <a:off x="4880696" y="2919029"/>
            <a:ext cx="319060" cy="353042"/>
            <a:chOff x="-25445525" y="3175900"/>
            <a:chExt cx="267825" cy="296350"/>
          </a:xfrm>
        </p:grpSpPr>
        <p:sp>
          <p:nvSpPr>
            <p:cNvPr id="6645" name="Google Shape;6645;p72"/>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2"/>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72"/>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8" name="Google Shape;6648;p72"/>
          <p:cNvGrpSpPr/>
          <p:nvPr/>
        </p:nvGrpSpPr>
        <p:grpSpPr>
          <a:xfrm>
            <a:off x="4862410" y="3409352"/>
            <a:ext cx="355633" cy="330288"/>
            <a:chOff x="-25465200" y="3565175"/>
            <a:chExt cx="298525" cy="277250"/>
          </a:xfrm>
        </p:grpSpPr>
        <p:sp>
          <p:nvSpPr>
            <p:cNvPr id="6649" name="Google Shape;6649;p72"/>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2"/>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1" name="Google Shape;6651;p72"/>
          <p:cNvGrpSpPr/>
          <p:nvPr/>
        </p:nvGrpSpPr>
        <p:grpSpPr>
          <a:xfrm>
            <a:off x="4861948" y="3848882"/>
            <a:ext cx="356556" cy="351285"/>
            <a:chOff x="-25465200" y="3916150"/>
            <a:chExt cx="299300" cy="294875"/>
          </a:xfrm>
        </p:grpSpPr>
        <p:sp>
          <p:nvSpPr>
            <p:cNvPr id="6652" name="Google Shape;6652;p72"/>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2"/>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4" name="Google Shape;6654;p72"/>
          <p:cNvGrpSpPr/>
          <p:nvPr/>
        </p:nvGrpSpPr>
        <p:grpSpPr>
          <a:xfrm>
            <a:off x="7089388" y="2919148"/>
            <a:ext cx="351880" cy="352803"/>
            <a:chOff x="-23615075" y="3148525"/>
            <a:chExt cx="295375" cy="296150"/>
          </a:xfrm>
        </p:grpSpPr>
        <p:sp>
          <p:nvSpPr>
            <p:cNvPr id="6655" name="Google Shape;6655;p72"/>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72"/>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72"/>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2"/>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59" name="Google Shape;6659;p72"/>
          <p:cNvSpPr/>
          <p:nvPr/>
        </p:nvSpPr>
        <p:spPr>
          <a:xfrm>
            <a:off x="7087484" y="3397507"/>
            <a:ext cx="356586" cy="353876"/>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60" name="Google Shape;6660;p72"/>
          <p:cNvGrpSpPr/>
          <p:nvPr/>
        </p:nvGrpSpPr>
        <p:grpSpPr>
          <a:xfrm>
            <a:off x="7088911" y="3858427"/>
            <a:ext cx="352833" cy="332194"/>
            <a:chOff x="-23615075" y="3906200"/>
            <a:chExt cx="296175" cy="278850"/>
          </a:xfrm>
        </p:grpSpPr>
        <p:sp>
          <p:nvSpPr>
            <p:cNvPr id="6661" name="Google Shape;6661;p72"/>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2"/>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2"/>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64" name="Google Shape;6664;p72"/>
          <p:cNvSpPr/>
          <p:nvPr/>
        </p:nvSpPr>
        <p:spPr>
          <a:xfrm>
            <a:off x="6207743" y="4290395"/>
            <a:ext cx="351880" cy="350957"/>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65" name="Google Shape;6665;p72"/>
          <p:cNvGrpSpPr/>
          <p:nvPr/>
        </p:nvGrpSpPr>
        <p:grpSpPr>
          <a:xfrm>
            <a:off x="6637880" y="1532068"/>
            <a:ext cx="353757" cy="352565"/>
            <a:chOff x="-26980600" y="3175500"/>
            <a:chExt cx="296950" cy="295950"/>
          </a:xfrm>
        </p:grpSpPr>
        <p:sp>
          <p:nvSpPr>
            <p:cNvPr id="6666" name="Google Shape;6666;p72"/>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2"/>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2"/>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69" name="Google Shape;6669;p72"/>
          <p:cNvSpPr/>
          <p:nvPr/>
        </p:nvSpPr>
        <p:spPr>
          <a:xfrm>
            <a:off x="6660447" y="1989089"/>
            <a:ext cx="309649" cy="351910"/>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70" name="Google Shape;6670;p72"/>
          <p:cNvGrpSpPr/>
          <p:nvPr/>
        </p:nvGrpSpPr>
        <p:grpSpPr>
          <a:xfrm>
            <a:off x="6638357" y="2470604"/>
            <a:ext cx="352803" cy="289039"/>
            <a:chOff x="-26981375" y="3951875"/>
            <a:chExt cx="296150" cy="242625"/>
          </a:xfrm>
        </p:grpSpPr>
        <p:sp>
          <p:nvSpPr>
            <p:cNvPr id="6671" name="Google Shape;6671;p72"/>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2"/>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72"/>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4" name="Google Shape;6674;p72"/>
          <p:cNvGrpSpPr/>
          <p:nvPr/>
        </p:nvGrpSpPr>
        <p:grpSpPr>
          <a:xfrm>
            <a:off x="5303399" y="2918195"/>
            <a:ext cx="351910" cy="354710"/>
            <a:chOff x="-25094250" y="3176075"/>
            <a:chExt cx="295400" cy="297750"/>
          </a:xfrm>
        </p:grpSpPr>
        <p:sp>
          <p:nvSpPr>
            <p:cNvPr id="6675" name="Google Shape;6675;p72"/>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2"/>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2"/>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8" name="Google Shape;6678;p72"/>
          <p:cNvGrpSpPr/>
          <p:nvPr/>
        </p:nvGrpSpPr>
        <p:grpSpPr>
          <a:xfrm>
            <a:off x="5303399" y="3398556"/>
            <a:ext cx="351910" cy="351880"/>
            <a:chOff x="-25094250" y="3547050"/>
            <a:chExt cx="295400" cy="295375"/>
          </a:xfrm>
        </p:grpSpPr>
        <p:sp>
          <p:nvSpPr>
            <p:cNvPr id="6679" name="Google Shape;6679;p72"/>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72"/>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2"/>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2"/>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2"/>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84" name="Google Shape;6684;p72"/>
          <p:cNvSpPr/>
          <p:nvPr/>
        </p:nvSpPr>
        <p:spPr>
          <a:xfrm>
            <a:off x="5303415" y="3903536"/>
            <a:ext cx="352833" cy="241864"/>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85" name="Google Shape;6685;p72"/>
          <p:cNvGrpSpPr/>
          <p:nvPr/>
        </p:nvGrpSpPr>
        <p:grpSpPr>
          <a:xfrm>
            <a:off x="7535476" y="2919148"/>
            <a:ext cx="352803" cy="352803"/>
            <a:chOff x="-23245675" y="3148525"/>
            <a:chExt cx="296150" cy="296150"/>
          </a:xfrm>
        </p:grpSpPr>
        <p:sp>
          <p:nvSpPr>
            <p:cNvPr id="6686" name="Google Shape;6686;p72"/>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2"/>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2"/>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89" name="Google Shape;6689;p72"/>
          <p:cNvSpPr/>
          <p:nvPr/>
        </p:nvSpPr>
        <p:spPr>
          <a:xfrm>
            <a:off x="7577658" y="3398490"/>
            <a:ext cx="269323" cy="351910"/>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90" name="Google Shape;6690;p72"/>
          <p:cNvGrpSpPr/>
          <p:nvPr/>
        </p:nvGrpSpPr>
        <p:grpSpPr>
          <a:xfrm>
            <a:off x="7535938" y="3848122"/>
            <a:ext cx="351880" cy="352803"/>
            <a:chOff x="-23244900" y="3888100"/>
            <a:chExt cx="295375" cy="296150"/>
          </a:xfrm>
        </p:grpSpPr>
        <p:sp>
          <p:nvSpPr>
            <p:cNvPr id="6691" name="Google Shape;6691;p72"/>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2"/>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2"/>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2"/>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2"/>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2"/>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2"/>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2"/>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2"/>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72"/>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72"/>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02" name="Google Shape;6702;p72"/>
          <p:cNvSpPr/>
          <p:nvPr/>
        </p:nvSpPr>
        <p:spPr>
          <a:xfrm>
            <a:off x="6612202" y="4288988"/>
            <a:ext cx="353786" cy="353757"/>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706"/>
        <p:cNvGrpSpPr/>
        <p:nvPr/>
      </p:nvGrpSpPr>
      <p:grpSpPr>
        <a:xfrm>
          <a:off x="0" y="0"/>
          <a:ext cx="0" cy="0"/>
          <a:chOff x="0" y="0"/>
          <a:chExt cx="0" cy="0"/>
        </a:xfrm>
      </p:grpSpPr>
      <p:sp>
        <p:nvSpPr>
          <p:cNvPr id="6707" name="Google Shape;6707;p73"/>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6708" name="Google Shape;6708;p73"/>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sp>
        <p:nvSpPr>
          <p:cNvPr id="6709" name="Google Shape;6709;p73"/>
          <p:cNvSpPr/>
          <p:nvPr/>
        </p:nvSpPr>
        <p:spPr>
          <a:xfrm>
            <a:off x="849879" y="1532849"/>
            <a:ext cx="367261" cy="366364"/>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10" name="Google Shape;6710;p73"/>
          <p:cNvGrpSpPr/>
          <p:nvPr/>
        </p:nvGrpSpPr>
        <p:grpSpPr>
          <a:xfrm>
            <a:off x="850004" y="1975418"/>
            <a:ext cx="367261" cy="367261"/>
            <a:chOff x="-65145700" y="3727425"/>
            <a:chExt cx="317425" cy="317425"/>
          </a:xfrm>
        </p:grpSpPr>
        <p:sp>
          <p:nvSpPr>
            <p:cNvPr id="6711" name="Google Shape;6711;p73"/>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3"/>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3" name="Google Shape;6713;p73"/>
          <p:cNvGrpSpPr/>
          <p:nvPr/>
        </p:nvGrpSpPr>
        <p:grpSpPr>
          <a:xfrm>
            <a:off x="853201" y="2404333"/>
            <a:ext cx="360868" cy="367261"/>
            <a:chOff x="-65144125" y="4094450"/>
            <a:chExt cx="311900" cy="317425"/>
          </a:xfrm>
        </p:grpSpPr>
        <p:sp>
          <p:nvSpPr>
            <p:cNvPr id="6714" name="Google Shape;6714;p73"/>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3"/>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3"/>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17" name="Google Shape;6717;p73"/>
          <p:cNvSpPr/>
          <p:nvPr/>
        </p:nvSpPr>
        <p:spPr>
          <a:xfrm>
            <a:off x="3057429" y="1531476"/>
            <a:ext cx="369083" cy="369112"/>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18" name="Google Shape;6718;p73"/>
          <p:cNvGrpSpPr/>
          <p:nvPr/>
        </p:nvGrpSpPr>
        <p:grpSpPr>
          <a:xfrm>
            <a:off x="3056770" y="1975028"/>
            <a:ext cx="370645" cy="368042"/>
            <a:chOff x="-63250675" y="3744075"/>
            <a:chExt cx="320350" cy="318100"/>
          </a:xfrm>
        </p:grpSpPr>
        <p:sp>
          <p:nvSpPr>
            <p:cNvPr id="6719" name="Google Shape;6719;p73"/>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3"/>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3"/>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2" name="Google Shape;6722;p73"/>
          <p:cNvGrpSpPr/>
          <p:nvPr/>
        </p:nvGrpSpPr>
        <p:grpSpPr>
          <a:xfrm>
            <a:off x="3058462" y="2404333"/>
            <a:ext cx="367261" cy="367261"/>
            <a:chOff x="-63250675" y="4110200"/>
            <a:chExt cx="317425" cy="317425"/>
          </a:xfrm>
        </p:grpSpPr>
        <p:sp>
          <p:nvSpPr>
            <p:cNvPr id="6723" name="Google Shape;6723;p73"/>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3"/>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3"/>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3"/>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3"/>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3"/>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3"/>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3"/>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73"/>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2" name="Google Shape;6732;p73"/>
          <p:cNvGrpSpPr/>
          <p:nvPr/>
        </p:nvGrpSpPr>
        <p:grpSpPr>
          <a:xfrm>
            <a:off x="1737509" y="2901428"/>
            <a:ext cx="359075" cy="358844"/>
            <a:chOff x="-61351725" y="3372400"/>
            <a:chExt cx="310350" cy="310150"/>
          </a:xfrm>
        </p:grpSpPr>
        <p:sp>
          <p:nvSpPr>
            <p:cNvPr id="6733" name="Google Shape;6733;p73"/>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3"/>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73"/>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6" name="Google Shape;6736;p73"/>
          <p:cNvGrpSpPr/>
          <p:nvPr/>
        </p:nvGrpSpPr>
        <p:grpSpPr>
          <a:xfrm>
            <a:off x="1733864" y="3364484"/>
            <a:ext cx="366364" cy="333534"/>
            <a:chOff x="-61354875" y="3751050"/>
            <a:chExt cx="316650" cy="288275"/>
          </a:xfrm>
        </p:grpSpPr>
        <p:sp>
          <p:nvSpPr>
            <p:cNvPr id="6737" name="Google Shape;6737;p73"/>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3"/>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3"/>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0" name="Google Shape;6740;p73"/>
          <p:cNvGrpSpPr/>
          <p:nvPr/>
        </p:nvGrpSpPr>
        <p:grpSpPr>
          <a:xfrm>
            <a:off x="1733864" y="3806124"/>
            <a:ext cx="366364" cy="367290"/>
            <a:chOff x="-61354875" y="4101525"/>
            <a:chExt cx="316650" cy="317450"/>
          </a:xfrm>
        </p:grpSpPr>
        <p:sp>
          <p:nvSpPr>
            <p:cNvPr id="6741" name="Google Shape;6741;p73"/>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3"/>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3" name="Google Shape;6743;p73"/>
          <p:cNvGrpSpPr/>
          <p:nvPr/>
        </p:nvGrpSpPr>
        <p:grpSpPr>
          <a:xfrm>
            <a:off x="3950299" y="2898000"/>
            <a:ext cx="368157" cy="365699"/>
            <a:chOff x="-59470075" y="3308975"/>
            <a:chExt cx="318200" cy="316075"/>
          </a:xfrm>
        </p:grpSpPr>
        <p:sp>
          <p:nvSpPr>
            <p:cNvPr id="6744" name="Google Shape;6744;p73"/>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73"/>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3"/>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3"/>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3"/>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73"/>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73"/>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73"/>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3"/>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3" name="Google Shape;6753;p73"/>
          <p:cNvGrpSpPr/>
          <p:nvPr/>
        </p:nvGrpSpPr>
        <p:grpSpPr>
          <a:xfrm>
            <a:off x="1295729" y="1533705"/>
            <a:ext cx="367261" cy="364686"/>
            <a:chOff x="-64781025" y="3361050"/>
            <a:chExt cx="317425" cy="315200"/>
          </a:xfrm>
        </p:grpSpPr>
        <p:sp>
          <p:nvSpPr>
            <p:cNvPr id="6754" name="Google Shape;6754;p73"/>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3"/>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3"/>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3"/>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58" name="Google Shape;6758;p73"/>
          <p:cNvSpPr/>
          <p:nvPr/>
        </p:nvSpPr>
        <p:spPr>
          <a:xfrm>
            <a:off x="1295604" y="1976311"/>
            <a:ext cx="367261" cy="36543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73"/>
          <p:cNvSpPr/>
          <p:nvPr/>
        </p:nvSpPr>
        <p:spPr>
          <a:xfrm>
            <a:off x="1322938" y="2404313"/>
            <a:ext cx="312592" cy="36726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73"/>
          <p:cNvSpPr/>
          <p:nvPr/>
        </p:nvSpPr>
        <p:spPr>
          <a:xfrm>
            <a:off x="3508223" y="1572954"/>
            <a:ext cx="366335" cy="2861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61" name="Google Shape;6761;p73"/>
          <p:cNvGrpSpPr/>
          <p:nvPr/>
        </p:nvGrpSpPr>
        <p:grpSpPr>
          <a:xfrm>
            <a:off x="3500129" y="1975144"/>
            <a:ext cx="382765" cy="367810"/>
            <a:chOff x="-62890750" y="3747425"/>
            <a:chExt cx="330825" cy="317900"/>
          </a:xfrm>
        </p:grpSpPr>
        <p:sp>
          <p:nvSpPr>
            <p:cNvPr id="6762" name="Google Shape;6762;p73"/>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73"/>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73"/>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3"/>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73"/>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73"/>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3"/>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3"/>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3"/>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3"/>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73"/>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73"/>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3"/>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3"/>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6" name="Google Shape;6776;p73"/>
          <p:cNvGrpSpPr/>
          <p:nvPr/>
        </p:nvGrpSpPr>
        <p:grpSpPr>
          <a:xfrm>
            <a:off x="3507881" y="2404781"/>
            <a:ext cx="367261" cy="366364"/>
            <a:chOff x="-62884425" y="4111775"/>
            <a:chExt cx="317425" cy="316650"/>
          </a:xfrm>
        </p:grpSpPr>
        <p:sp>
          <p:nvSpPr>
            <p:cNvPr id="6777" name="Google Shape;6777;p73"/>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3"/>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9" name="Google Shape;6779;p73"/>
          <p:cNvGrpSpPr/>
          <p:nvPr/>
        </p:nvGrpSpPr>
        <p:grpSpPr>
          <a:xfrm>
            <a:off x="2180515" y="2900850"/>
            <a:ext cx="365438" cy="360001"/>
            <a:chOff x="-60991775" y="3376900"/>
            <a:chExt cx="315850" cy="311150"/>
          </a:xfrm>
        </p:grpSpPr>
        <p:sp>
          <p:nvSpPr>
            <p:cNvPr id="6780" name="Google Shape;6780;p73"/>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3"/>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3"/>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3" name="Google Shape;6783;p73"/>
          <p:cNvGrpSpPr/>
          <p:nvPr/>
        </p:nvGrpSpPr>
        <p:grpSpPr>
          <a:xfrm>
            <a:off x="2180052" y="3351714"/>
            <a:ext cx="366364" cy="359075"/>
            <a:chOff x="-60988625" y="3740800"/>
            <a:chExt cx="316650" cy="310350"/>
          </a:xfrm>
        </p:grpSpPr>
        <p:sp>
          <p:nvSpPr>
            <p:cNvPr id="6784" name="Google Shape;6784;p73"/>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73"/>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3"/>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7" name="Google Shape;6787;p73"/>
          <p:cNvGrpSpPr/>
          <p:nvPr/>
        </p:nvGrpSpPr>
        <p:grpSpPr>
          <a:xfrm>
            <a:off x="2180052" y="3807165"/>
            <a:ext cx="366364" cy="365207"/>
            <a:chOff x="-60987850" y="4100950"/>
            <a:chExt cx="316650" cy="315650"/>
          </a:xfrm>
        </p:grpSpPr>
        <p:sp>
          <p:nvSpPr>
            <p:cNvPr id="6788" name="Google Shape;6788;p73"/>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73"/>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73"/>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3"/>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3"/>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3" name="Google Shape;6793;p73"/>
          <p:cNvGrpSpPr/>
          <p:nvPr/>
        </p:nvGrpSpPr>
        <p:grpSpPr>
          <a:xfrm>
            <a:off x="3949836" y="3352625"/>
            <a:ext cx="369083" cy="357253"/>
            <a:chOff x="-59447250" y="3706150"/>
            <a:chExt cx="319000" cy="308775"/>
          </a:xfrm>
        </p:grpSpPr>
        <p:sp>
          <p:nvSpPr>
            <p:cNvPr id="6794" name="Google Shape;6794;p73"/>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3"/>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3"/>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3"/>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8" name="Google Shape;6798;p73"/>
          <p:cNvGrpSpPr/>
          <p:nvPr/>
        </p:nvGrpSpPr>
        <p:grpSpPr>
          <a:xfrm>
            <a:off x="1738564" y="1533936"/>
            <a:ext cx="368186" cy="364224"/>
            <a:chOff x="-64406125" y="3362225"/>
            <a:chExt cx="318225" cy="314800"/>
          </a:xfrm>
        </p:grpSpPr>
        <p:sp>
          <p:nvSpPr>
            <p:cNvPr id="6799" name="Google Shape;6799;p73"/>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3"/>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01" name="Google Shape;6801;p73"/>
          <p:cNvSpPr/>
          <p:nvPr/>
        </p:nvSpPr>
        <p:spPr>
          <a:xfrm>
            <a:off x="1801771" y="1975400"/>
            <a:ext cx="241524" cy="36726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02" name="Google Shape;6802;p73"/>
          <p:cNvGrpSpPr/>
          <p:nvPr/>
        </p:nvGrpSpPr>
        <p:grpSpPr>
          <a:xfrm>
            <a:off x="1739027" y="2404781"/>
            <a:ext cx="367261" cy="366364"/>
            <a:chOff x="-64410850" y="4094450"/>
            <a:chExt cx="317425" cy="316650"/>
          </a:xfrm>
        </p:grpSpPr>
        <p:sp>
          <p:nvSpPr>
            <p:cNvPr id="6803" name="Google Shape;6803;p73"/>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3"/>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3"/>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06" name="Google Shape;6806;p73"/>
          <p:cNvSpPr/>
          <p:nvPr/>
        </p:nvSpPr>
        <p:spPr>
          <a:xfrm>
            <a:off x="3983247" y="1532300"/>
            <a:ext cx="319882" cy="367463"/>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07" name="Google Shape;6807;p73"/>
          <p:cNvGrpSpPr/>
          <p:nvPr/>
        </p:nvGrpSpPr>
        <p:grpSpPr>
          <a:xfrm>
            <a:off x="3960575" y="1974854"/>
            <a:ext cx="365467" cy="368389"/>
            <a:chOff x="-62516625" y="3743175"/>
            <a:chExt cx="315875" cy="318400"/>
          </a:xfrm>
        </p:grpSpPr>
        <p:sp>
          <p:nvSpPr>
            <p:cNvPr id="6808" name="Google Shape;6808;p73"/>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73"/>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0" name="Google Shape;6810;p73"/>
          <p:cNvGrpSpPr/>
          <p:nvPr/>
        </p:nvGrpSpPr>
        <p:grpSpPr>
          <a:xfrm>
            <a:off x="3967415" y="2424826"/>
            <a:ext cx="351786" cy="326274"/>
            <a:chOff x="-62511900" y="4129100"/>
            <a:chExt cx="304050" cy="282000"/>
          </a:xfrm>
        </p:grpSpPr>
        <p:sp>
          <p:nvSpPr>
            <p:cNvPr id="6811" name="Google Shape;6811;p73"/>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3"/>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3"/>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3"/>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73"/>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6" name="Google Shape;6816;p73"/>
          <p:cNvGrpSpPr/>
          <p:nvPr/>
        </p:nvGrpSpPr>
        <p:grpSpPr>
          <a:xfrm>
            <a:off x="2645537" y="2897220"/>
            <a:ext cx="310770" cy="367261"/>
            <a:chOff x="-60597975" y="3367475"/>
            <a:chExt cx="268600" cy="317425"/>
          </a:xfrm>
        </p:grpSpPr>
        <p:sp>
          <p:nvSpPr>
            <p:cNvPr id="6817" name="Google Shape;6817;p73"/>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3"/>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3"/>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3"/>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73"/>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22" name="Google Shape;6822;p73"/>
          <p:cNvSpPr/>
          <p:nvPr/>
        </p:nvSpPr>
        <p:spPr>
          <a:xfrm>
            <a:off x="2616264" y="3348731"/>
            <a:ext cx="369083" cy="36500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23" name="Google Shape;6823;p73"/>
          <p:cNvGrpSpPr/>
          <p:nvPr/>
        </p:nvGrpSpPr>
        <p:grpSpPr>
          <a:xfrm>
            <a:off x="2617740" y="3858536"/>
            <a:ext cx="366364" cy="262465"/>
            <a:chOff x="-60621600" y="4145650"/>
            <a:chExt cx="316650" cy="226850"/>
          </a:xfrm>
        </p:grpSpPr>
        <p:sp>
          <p:nvSpPr>
            <p:cNvPr id="6824" name="Google Shape;6824;p73"/>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3"/>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73"/>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7" name="Google Shape;6827;p73"/>
          <p:cNvGrpSpPr/>
          <p:nvPr/>
        </p:nvGrpSpPr>
        <p:grpSpPr>
          <a:xfrm>
            <a:off x="3954392" y="3807035"/>
            <a:ext cx="359972" cy="365467"/>
            <a:chOff x="-59400775" y="4084200"/>
            <a:chExt cx="311125" cy="315875"/>
          </a:xfrm>
        </p:grpSpPr>
        <p:sp>
          <p:nvSpPr>
            <p:cNvPr id="6828" name="Google Shape;6828;p73"/>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3"/>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3"/>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3"/>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73"/>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73"/>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4" name="Google Shape;6834;p73"/>
          <p:cNvGrpSpPr/>
          <p:nvPr/>
        </p:nvGrpSpPr>
        <p:grpSpPr>
          <a:xfrm>
            <a:off x="2178486" y="1532866"/>
            <a:ext cx="365438" cy="366364"/>
            <a:chOff x="-64044600" y="3360375"/>
            <a:chExt cx="315850" cy="316650"/>
          </a:xfrm>
        </p:grpSpPr>
        <p:sp>
          <p:nvSpPr>
            <p:cNvPr id="6835" name="Google Shape;6835;p73"/>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3"/>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3"/>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8" name="Google Shape;6838;p73"/>
          <p:cNvGrpSpPr/>
          <p:nvPr/>
        </p:nvGrpSpPr>
        <p:grpSpPr>
          <a:xfrm>
            <a:off x="2204909" y="1975418"/>
            <a:ext cx="312592" cy="367261"/>
            <a:chOff x="-64022550" y="3727425"/>
            <a:chExt cx="270175" cy="317425"/>
          </a:xfrm>
        </p:grpSpPr>
        <p:sp>
          <p:nvSpPr>
            <p:cNvPr id="6839" name="Google Shape;6839;p73"/>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73"/>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73"/>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2" name="Google Shape;6842;p73"/>
          <p:cNvGrpSpPr/>
          <p:nvPr/>
        </p:nvGrpSpPr>
        <p:grpSpPr>
          <a:xfrm>
            <a:off x="2229047" y="2404318"/>
            <a:ext cx="264317" cy="367290"/>
            <a:chOff x="-64001300" y="4093650"/>
            <a:chExt cx="228450" cy="317450"/>
          </a:xfrm>
        </p:grpSpPr>
        <p:sp>
          <p:nvSpPr>
            <p:cNvPr id="6843" name="Google Shape;6843;p73"/>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73"/>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73"/>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3"/>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7" name="Google Shape;6847;p73"/>
          <p:cNvGrpSpPr/>
          <p:nvPr/>
        </p:nvGrpSpPr>
        <p:grpSpPr>
          <a:xfrm>
            <a:off x="848051" y="2897610"/>
            <a:ext cx="359972" cy="366480"/>
            <a:chOff x="-62148800" y="3377700"/>
            <a:chExt cx="311125" cy="316750"/>
          </a:xfrm>
        </p:grpSpPr>
        <p:sp>
          <p:nvSpPr>
            <p:cNvPr id="6848" name="Google Shape;6848;p73"/>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3"/>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0" name="Google Shape;6850;p73"/>
          <p:cNvGrpSpPr/>
          <p:nvPr/>
        </p:nvGrpSpPr>
        <p:grpSpPr>
          <a:xfrm>
            <a:off x="843958" y="3347607"/>
            <a:ext cx="368157" cy="367290"/>
            <a:chOff x="-62154300" y="3743950"/>
            <a:chExt cx="318200" cy="317450"/>
          </a:xfrm>
        </p:grpSpPr>
        <p:sp>
          <p:nvSpPr>
            <p:cNvPr id="6851" name="Google Shape;6851;p73"/>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3"/>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3" name="Google Shape;6853;p73"/>
          <p:cNvGrpSpPr/>
          <p:nvPr/>
        </p:nvGrpSpPr>
        <p:grpSpPr>
          <a:xfrm>
            <a:off x="843944" y="3806587"/>
            <a:ext cx="368186" cy="366364"/>
            <a:chOff x="-62151950" y="4111775"/>
            <a:chExt cx="318225" cy="316650"/>
          </a:xfrm>
        </p:grpSpPr>
        <p:sp>
          <p:nvSpPr>
            <p:cNvPr id="6854" name="Google Shape;6854;p73"/>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73"/>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73"/>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3"/>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8" name="Google Shape;6858;p73"/>
          <p:cNvGrpSpPr/>
          <p:nvPr/>
        </p:nvGrpSpPr>
        <p:grpSpPr>
          <a:xfrm>
            <a:off x="3062568" y="2897133"/>
            <a:ext cx="368157" cy="367434"/>
            <a:chOff x="-60254550" y="3367325"/>
            <a:chExt cx="318200" cy="317575"/>
          </a:xfrm>
        </p:grpSpPr>
        <p:sp>
          <p:nvSpPr>
            <p:cNvPr id="6859" name="Google Shape;6859;p73"/>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3"/>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3"/>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3"/>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3" name="Google Shape;6863;p73"/>
          <p:cNvGrpSpPr/>
          <p:nvPr/>
        </p:nvGrpSpPr>
        <p:grpSpPr>
          <a:xfrm>
            <a:off x="3063465" y="3348127"/>
            <a:ext cx="366364" cy="366248"/>
            <a:chOff x="-60255350" y="3733825"/>
            <a:chExt cx="316650" cy="316550"/>
          </a:xfrm>
        </p:grpSpPr>
        <p:sp>
          <p:nvSpPr>
            <p:cNvPr id="6864" name="Google Shape;6864;p73"/>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3"/>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3"/>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3"/>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3"/>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73"/>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73"/>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1" name="Google Shape;6871;p73"/>
          <p:cNvGrpSpPr/>
          <p:nvPr/>
        </p:nvGrpSpPr>
        <p:grpSpPr>
          <a:xfrm>
            <a:off x="3091262" y="3807035"/>
            <a:ext cx="310770" cy="365467"/>
            <a:chOff x="-60232500" y="4101525"/>
            <a:chExt cx="268600" cy="315875"/>
          </a:xfrm>
        </p:grpSpPr>
        <p:sp>
          <p:nvSpPr>
            <p:cNvPr id="6872" name="Google Shape;6872;p73"/>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3"/>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74" name="Google Shape;6874;p73"/>
          <p:cNvSpPr/>
          <p:nvPr/>
        </p:nvSpPr>
        <p:spPr>
          <a:xfrm>
            <a:off x="2179036" y="4275969"/>
            <a:ext cx="366335" cy="367290"/>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75" name="Google Shape;6875;p73"/>
          <p:cNvGrpSpPr/>
          <p:nvPr/>
        </p:nvGrpSpPr>
        <p:grpSpPr>
          <a:xfrm>
            <a:off x="2624262" y="1532866"/>
            <a:ext cx="368186" cy="366364"/>
            <a:chOff x="-63679950" y="3360375"/>
            <a:chExt cx="318225" cy="316650"/>
          </a:xfrm>
        </p:grpSpPr>
        <p:sp>
          <p:nvSpPr>
            <p:cNvPr id="6876" name="Google Shape;6876;p73"/>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73"/>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3"/>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3"/>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80" name="Google Shape;6880;p73"/>
          <p:cNvSpPr/>
          <p:nvPr/>
        </p:nvSpPr>
        <p:spPr>
          <a:xfrm>
            <a:off x="2623229" y="1975169"/>
            <a:ext cx="370009" cy="367724"/>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81" name="Google Shape;6881;p73"/>
          <p:cNvGrpSpPr/>
          <p:nvPr/>
        </p:nvGrpSpPr>
        <p:grpSpPr>
          <a:xfrm>
            <a:off x="2622889" y="2404203"/>
            <a:ext cx="370934" cy="367521"/>
            <a:chOff x="-63679950" y="4093450"/>
            <a:chExt cx="320600" cy="317650"/>
          </a:xfrm>
        </p:grpSpPr>
        <p:sp>
          <p:nvSpPr>
            <p:cNvPr id="6882" name="Google Shape;6882;p73"/>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73"/>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73"/>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5" name="Google Shape;6885;p73"/>
          <p:cNvGrpSpPr/>
          <p:nvPr/>
        </p:nvGrpSpPr>
        <p:grpSpPr>
          <a:xfrm>
            <a:off x="1283006" y="2897205"/>
            <a:ext cx="366364" cy="367290"/>
            <a:chOff x="-61784125" y="3377700"/>
            <a:chExt cx="316650" cy="317450"/>
          </a:xfrm>
        </p:grpSpPr>
        <p:sp>
          <p:nvSpPr>
            <p:cNvPr id="6886" name="Google Shape;6886;p73"/>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3"/>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73"/>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73"/>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3"/>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3"/>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3"/>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3" name="Google Shape;6893;p73"/>
          <p:cNvGrpSpPr/>
          <p:nvPr/>
        </p:nvGrpSpPr>
        <p:grpSpPr>
          <a:xfrm>
            <a:off x="1283006" y="3347607"/>
            <a:ext cx="366364" cy="367290"/>
            <a:chOff x="-61783350" y="3743950"/>
            <a:chExt cx="316650" cy="317450"/>
          </a:xfrm>
        </p:grpSpPr>
        <p:sp>
          <p:nvSpPr>
            <p:cNvPr id="6894" name="Google Shape;6894;p73"/>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3"/>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96" name="Google Shape;6896;p73"/>
          <p:cNvSpPr/>
          <p:nvPr/>
        </p:nvSpPr>
        <p:spPr>
          <a:xfrm>
            <a:off x="1282887" y="3806407"/>
            <a:ext cx="366364" cy="366682"/>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3"/>
          <p:cNvSpPr/>
          <p:nvPr/>
        </p:nvSpPr>
        <p:spPr>
          <a:xfrm>
            <a:off x="3505689" y="2907052"/>
            <a:ext cx="366364" cy="347563"/>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3"/>
          <p:cNvSpPr/>
          <p:nvPr/>
        </p:nvSpPr>
        <p:spPr>
          <a:xfrm>
            <a:off x="3504778" y="3387693"/>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99" name="Google Shape;6899;p73"/>
          <p:cNvGrpSpPr/>
          <p:nvPr/>
        </p:nvGrpSpPr>
        <p:grpSpPr>
          <a:xfrm>
            <a:off x="3504430" y="3807440"/>
            <a:ext cx="369112" cy="364657"/>
            <a:chOff x="-59869425" y="4102225"/>
            <a:chExt cx="319025" cy="315175"/>
          </a:xfrm>
        </p:grpSpPr>
        <p:sp>
          <p:nvSpPr>
            <p:cNvPr id="6900" name="Google Shape;6900;p73"/>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73"/>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3"/>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3"/>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4" name="Google Shape;6904;p73"/>
          <p:cNvGrpSpPr/>
          <p:nvPr/>
        </p:nvGrpSpPr>
        <p:grpSpPr>
          <a:xfrm>
            <a:off x="2623233" y="4276262"/>
            <a:ext cx="366364" cy="365467"/>
            <a:chOff x="-59029025" y="3711650"/>
            <a:chExt cx="316650" cy="315875"/>
          </a:xfrm>
        </p:grpSpPr>
        <p:sp>
          <p:nvSpPr>
            <p:cNvPr id="6905" name="Google Shape;6905;p73"/>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73"/>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3"/>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73"/>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73"/>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3"/>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3"/>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2" name="Google Shape;6912;p73"/>
          <p:cNvGrpSpPr/>
          <p:nvPr/>
        </p:nvGrpSpPr>
        <p:grpSpPr>
          <a:xfrm>
            <a:off x="4859311" y="1532317"/>
            <a:ext cx="351940" cy="348188"/>
            <a:chOff x="581525" y="3254850"/>
            <a:chExt cx="297750" cy="294575"/>
          </a:xfrm>
        </p:grpSpPr>
        <p:sp>
          <p:nvSpPr>
            <p:cNvPr id="6913" name="Google Shape;6913;p73"/>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73"/>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73"/>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6" name="Google Shape;6916;p73"/>
          <p:cNvGrpSpPr/>
          <p:nvPr/>
        </p:nvGrpSpPr>
        <p:grpSpPr>
          <a:xfrm>
            <a:off x="4858380" y="1971253"/>
            <a:ext cx="353802" cy="351497"/>
            <a:chOff x="580725" y="3617925"/>
            <a:chExt cx="299325" cy="297375"/>
          </a:xfrm>
        </p:grpSpPr>
        <p:sp>
          <p:nvSpPr>
            <p:cNvPr id="6917" name="Google Shape;6917;p73"/>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73"/>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73"/>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73"/>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3"/>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2" name="Google Shape;6922;p73"/>
          <p:cNvGrpSpPr/>
          <p:nvPr/>
        </p:nvGrpSpPr>
        <p:grpSpPr>
          <a:xfrm>
            <a:off x="4860242" y="2418443"/>
            <a:ext cx="350079" cy="350079"/>
            <a:chOff x="583100" y="3982600"/>
            <a:chExt cx="296175" cy="296175"/>
          </a:xfrm>
        </p:grpSpPr>
        <p:sp>
          <p:nvSpPr>
            <p:cNvPr id="6923" name="Google Shape;6923;p73"/>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3"/>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3"/>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3"/>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73"/>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73"/>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3"/>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0" name="Google Shape;6930;p73"/>
          <p:cNvGrpSpPr/>
          <p:nvPr/>
        </p:nvGrpSpPr>
        <p:grpSpPr>
          <a:xfrm>
            <a:off x="7092856" y="1532067"/>
            <a:ext cx="307231" cy="348690"/>
            <a:chOff x="2423775" y="3226875"/>
            <a:chExt cx="259925" cy="295000"/>
          </a:xfrm>
        </p:grpSpPr>
        <p:sp>
          <p:nvSpPr>
            <p:cNvPr id="6931" name="Google Shape;6931;p73"/>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3"/>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3"/>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4" name="Google Shape;6934;p73"/>
          <p:cNvGrpSpPr/>
          <p:nvPr/>
        </p:nvGrpSpPr>
        <p:grpSpPr>
          <a:xfrm>
            <a:off x="7070043" y="1973352"/>
            <a:ext cx="352857" cy="347301"/>
            <a:chOff x="2404875" y="3592725"/>
            <a:chExt cx="298525" cy="293825"/>
          </a:xfrm>
        </p:grpSpPr>
        <p:sp>
          <p:nvSpPr>
            <p:cNvPr id="6935" name="Google Shape;6935;p73"/>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3"/>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3"/>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8" name="Google Shape;6938;p73"/>
          <p:cNvGrpSpPr/>
          <p:nvPr/>
        </p:nvGrpSpPr>
        <p:grpSpPr>
          <a:xfrm>
            <a:off x="7070974" y="2418917"/>
            <a:ext cx="350995" cy="349133"/>
            <a:chOff x="2404875" y="3955825"/>
            <a:chExt cx="296950" cy="295375"/>
          </a:xfrm>
        </p:grpSpPr>
        <p:sp>
          <p:nvSpPr>
            <p:cNvPr id="6939" name="Google Shape;6939;p73"/>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73"/>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3"/>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3"/>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3" name="Google Shape;6943;p73"/>
          <p:cNvGrpSpPr/>
          <p:nvPr/>
        </p:nvGrpSpPr>
        <p:grpSpPr>
          <a:xfrm>
            <a:off x="5764954" y="2883111"/>
            <a:ext cx="349163" cy="350079"/>
            <a:chOff x="4263650" y="3235150"/>
            <a:chExt cx="295400" cy="296175"/>
          </a:xfrm>
        </p:grpSpPr>
        <p:sp>
          <p:nvSpPr>
            <p:cNvPr id="6944" name="Google Shape;6944;p73"/>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73"/>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3"/>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3"/>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3"/>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9" name="Google Shape;6949;p73"/>
          <p:cNvGrpSpPr/>
          <p:nvPr/>
        </p:nvGrpSpPr>
        <p:grpSpPr>
          <a:xfrm>
            <a:off x="5762634" y="3342272"/>
            <a:ext cx="353802" cy="327739"/>
            <a:chOff x="4266025" y="3609275"/>
            <a:chExt cx="299325" cy="277275"/>
          </a:xfrm>
        </p:grpSpPr>
        <p:sp>
          <p:nvSpPr>
            <p:cNvPr id="6950" name="Google Shape;6950;p73"/>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3"/>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2" name="Google Shape;6952;p73"/>
          <p:cNvGrpSpPr/>
          <p:nvPr/>
        </p:nvGrpSpPr>
        <p:grpSpPr>
          <a:xfrm>
            <a:off x="5763092" y="3807659"/>
            <a:ext cx="352886" cy="349133"/>
            <a:chOff x="4263650" y="3963700"/>
            <a:chExt cx="298550" cy="295375"/>
          </a:xfrm>
        </p:grpSpPr>
        <p:sp>
          <p:nvSpPr>
            <p:cNvPr id="6953" name="Google Shape;6953;p73"/>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73"/>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73"/>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3"/>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3"/>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3"/>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3"/>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0" name="Google Shape;6960;p73"/>
          <p:cNvGrpSpPr/>
          <p:nvPr/>
        </p:nvGrpSpPr>
        <p:grpSpPr>
          <a:xfrm>
            <a:off x="8041429" y="2883111"/>
            <a:ext cx="226264" cy="350079"/>
            <a:chOff x="6164975" y="3211525"/>
            <a:chExt cx="191425" cy="296175"/>
          </a:xfrm>
        </p:grpSpPr>
        <p:sp>
          <p:nvSpPr>
            <p:cNvPr id="6961" name="Google Shape;6961;p73"/>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3"/>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73"/>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73"/>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3"/>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73"/>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73"/>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8" name="Google Shape;6968;p73"/>
          <p:cNvGrpSpPr/>
          <p:nvPr/>
        </p:nvGrpSpPr>
        <p:grpSpPr>
          <a:xfrm>
            <a:off x="5303466" y="1531387"/>
            <a:ext cx="352886" cy="350049"/>
            <a:chOff x="946175" y="3253275"/>
            <a:chExt cx="298550" cy="296150"/>
          </a:xfrm>
        </p:grpSpPr>
        <p:sp>
          <p:nvSpPr>
            <p:cNvPr id="6969" name="Google Shape;6969;p73"/>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3"/>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73"/>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73"/>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3"/>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4" name="Google Shape;6974;p73"/>
          <p:cNvGrpSpPr/>
          <p:nvPr/>
        </p:nvGrpSpPr>
        <p:grpSpPr>
          <a:xfrm>
            <a:off x="5304397" y="1973351"/>
            <a:ext cx="351024" cy="347301"/>
            <a:chOff x="946175" y="3619500"/>
            <a:chExt cx="296975" cy="293825"/>
          </a:xfrm>
        </p:grpSpPr>
        <p:sp>
          <p:nvSpPr>
            <p:cNvPr id="6975" name="Google Shape;6975;p73"/>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3"/>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3"/>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3"/>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3"/>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3"/>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1" name="Google Shape;6981;p73"/>
          <p:cNvGrpSpPr/>
          <p:nvPr/>
        </p:nvGrpSpPr>
        <p:grpSpPr>
          <a:xfrm>
            <a:off x="5303939" y="2417985"/>
            <a:ext cx="351940" cy="350995"/>
            <a:chOff x="944600" y="3981825"/>
            <a:chExt cx="297750" cy="296950"/>
          </a:xfrm>
        </p:grpSpPr>
        <p:sp>
          <p:nvSpPr>
            <p:cNvPr id="6982" name="Google Shape;6982;p73"/>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73"/>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3"/>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3"/>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6" name="Google Shape;6986;p73"/>
          <p:cNvGrpSpPr/>
          <p:nvPr/>
        </p:nvGrpSpPr>
        <p:grpSpPr>
          <a:xfrm>
            <a:off x="7520875" y="1531845"/>
            <a:ext cx="350079" cy="349133"/>
            <a:chOff x="2768750" y="3227275"/>
            <a:chExt cx="296175" cy="295375"/>
          </a:xfrm>
        </p:grpSpPr>
        <p:sp>
          <p:nvSpPr>
            <p:cNvPr id="6987" name="Google Shape;6987;p73"/>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73"/>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73"/>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3"/>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73"/>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73"/>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3"/>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3"/>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5" name="Google Shape;6995;p73"/>
          <p:cNvGrpSpPr/>
          <p:nvPr/>
        </p:nvGrpSpPr>
        <p:grpSpPr>
          <a:xfrm>
            <a:off x="7541826" y="1972717"/>
            <a:ext cx="308177" cy="348572"/>
            <a:chOff x="2786075" y="3591800"/>
            <a:chExt cx="260725" cy="294900"/>
          </a:xfrm>
        </p:grpSpPr>
        <p:sp>
          <p:nvSpPr>
            <p:cNvPr id="6996" name="Google Shape;6996;p73"/>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3"/>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3"/>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73"/>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73"/>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1" name="Google Shape;7001;p73"/>
          <p:cNvGrpSpPr/>
          <p:nvPr/>
        </p:nvGrpSpPr>
        <p:grpSpPr>
          <a:xfrm>
            <a:off x="7582324" y="2418444"/>
            <a:ext cx="227180" cy="350079"/>
            <a:chOff x="2819150" y="3955025"/>
            <a:chExt cx="192200" cy="296175"/>
          </a:xfrm>
        </p:grpSpPr>
        <p:sp>
          <p:nvSpPr>
            <p:cNvPr id="7002" name="Google Shape;7002;p73"/>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3"/>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3"/>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3"/>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6" name="Google Shape;7006;p73"/>
          <p:cNvGrpSpPr/>
          <p:nvPr/>
        </p:nvGrpSpPr>
        <p:grpSpPr>
          <a:xfrm>
            <a:off x="6206097" y="2884042"/>
            <a:ext cx="349133" cy="348217"/>
            <a:chOff x="4629125" y="3235150"/>
            <a:chExt cx="295375" cy="294600"/>
          </a:xfrm>
        </p:grpSpPr>
        <p:sp>
          <p:nvSpPr>
            <p:cNvPr id="7007" name="Google Shape;7007;p73"/>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3"/>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3"/>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3"/>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3"/>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2" name="Google Shape;7012;p73"/>
          <p:cNvGrpSpPr/>
          <p:nvPr/>
        </p:nvGrpSpPr>
        <p:grpSpPr>
          <a:xfrm>
            <a:off x="6206082" y="3331575"/>
            <a:ext cx="349163" cy="349133"/>
            <a:chOff x="4628325" y="3599825"/>
            <a:chExt cx="295400" cy="295375"/>
          </a:xfrm>
        </p:grpSpPr>
        <p:sp>
          <p:nvSpPr>
            <p:cNvPr id="7013" name="Google Shape;7013;p73"/>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3"/>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3"/>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3"/>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3"/>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73"/>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73"/>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73"/>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3"/>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3"/>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3"/>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73"/>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5" name="Google Shape;7025;p73"/>
          <p:cNvGrpSpPr/>
          <p:nvPr/>
        </p:nvGrpSpPr>
        <p:grpSpPr>
          <a:xfrm>
            <a:off x="6227033" y="3807186"/>
            <a:ext cx="307261" cy="350079"/>
            <a:chOff x="4645650" y="3962900"/>
            <a:chExt cx="259950" cy="296175"/>
          </a:xfrm>
        </p:grpSpPr>
        <p:sp>
          <p:nvSpPr>
            <p:cNvPr id="7026" name="Google Shape;7026;p73"/>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3"/>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3"/>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3"/>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3"/>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3"/>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2" name="Google Shape;7032;p73"/>
          <p:cNvGrpSpPr/>
          <p:nvPr/>
        </p:nvGrpSpPr>
        <p:grpSpPr>
          <a:xfrm>
            <a:off x="7979994" y="3332048"/>
            <a:ext cx="349133" cy="348188"/>
            <a:chOff x="6143725" y="3582500"/>
            <a:chExt cx="295375" cy="294575"/>
          </a:xfrm>
        </p:grpSpPr>
        <p:sp>
          <p:nvSpPr>
            <p:cNvPr id="7033" name="Google Shape;7033;p73"/>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3"/>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73"/>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73"/>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73"/>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3"/>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73"/>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0" name="Google Shape;7040;p73"/>
          <p:cNvGrpSpPr/>
          <p:nvPr/>
        </p:nvGrpSpPr>
        <p:grpSpPr>
          <a:xfrm>
            <a:off x="5748820" y="1531387"/>
            <a:ext cx="350995" cy="350049"/>
            <a:chOff x="1310075" y="3253275"/>
            <a:chExt cx="296950" cy="296150"/>
          </a:xfrm>
        </p:grpSpPr>
        <p:sp>
          <p:nvSpPr>
            <p:cNvPr id="7041" name="Google Shape;7041;p73"/>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3"/>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3"/>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44" name="Google Shape;7044;p73"/>
          <p:cNvSpPr/>
          <p:nvPr/>
        </p:nvSpPr>
        <p:spPr>
          <a:xfrm>
            <a:off x="5750241" y="1973475"/>
            <a:ext cx="348217" cy="347272"/>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45" name="Google Shape;7045;p73"/>
          <p:cNvGrpSpPr/>
          <p:nvPr/>
        </p:nvGrpSpPr>
        <p:grpSpPr>
          <a:xfrm>
            <a:off x="5748347" y="2417646"/>
            <a:ext cx="351941" cy="351675"/>
            <a:chOff x="1310075" y="3980250"/>
            <a:chExt cx="297750" cy="297525"/>
          </a:xfrm>
        </p:grpSpPr>
        <p:sp>
          <p:nvSpPr>
            <p:cNvPr id="7046" name="Google Shape;7046;p73"/>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73"/>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3"/>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73"/>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0" name="Google Shape;7050;p73"/>
          <p:cNvGrpSpPr/>
          <p:nvPr/>
        </p:nvGrpSpPr>
        <p:grpSpPr>
          <a:xfrm>
            <a:off x="8013136" y="1531845"/>
            <a:ext cx="266305" cy="349133"/>
            <a:chOff x="3167275" y="3227275"/>
            <a:chExt cx="225300" cy="295375"/>
          </a:xfrm>
        </p:grpSpPr>
        <p:sp>
          <p:nvSpPr>
            <p:cNvPr id="7051" name="Google Shape;7051;p73"/>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3"/>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3"/>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3"/>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3"/>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56" name="Google Shape;7056;p73"/>
          <p:cNvSpPr/>
          <p:nvPr/>
        </p:nvSpPr>
        <p:spPr>
          <a:xfrm>
            <a:off x="7962474" y="1971731"/>
            <a:ext cx="367779" cy="350758"/>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57" name="Google Shape;7057;p73"/>
          <p:cNvGrpSpPr/>
          <p:nvPr/>
        </p:nvGrpSpPr>
        <p:grpSpPr>
          <a:xfrm>
            <a:off x="7970318" y="2418902"/>
            <a:ext cx="351940" cy="349163"/>
            <a:chOff x="3133425" y="3955025"/>
            <a:chExt cx="297750" cy="295400"/>
          </a:xfrm>
        </p:grpSpPr>
        <p:sp>
          <p:nvSpPr>
            <p:cNvPr id="7058" name="Google Shape;7058;p73"/>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3"/>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3"/>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1" name="Google Shape;7061;p73"/>
          <p:cNvGrpSpPr/>
          <p:nvPr/>
        </p:nvGrpSpPr>
        <p:grpSpPr>
          <a:xfrm>
            <a:off x="6650491" y="2882490"/>
            <a:ext cx="350079" cy="351320"/>
            <a:chOff x="4991425" y="3234750"/>
            <a:chExt cx="296175" cy="297225"/>
          </a:xfrm>
        </p:grpSpPr>
        <p:sp>
          <p:nvSpPr>
            <p:cNvPr id="7062" name="Google Shape;7062;p73"/>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3"/>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3"/>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3"/>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3"/>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3"/>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8" name="Google Shape;7068;p73"/>
          <p:cNvGrpSpPr/>
          <p:nvPr/>
        </p:nvGrpSpPr>
        <p:grpSpPr>
          <a:xfrm>
            <a:off x="6650491" y="3352053"/>
            <a:ext cx="350079" cy="308177"/>
            <a:chOff x="4991425" y="3617150"/>
            <a:chExt cx="296175" cy="260725"/>
          </a:xfrm>
        </p:grpSpPr>
        <p:sp>
          <p:nvSpPr>
            <p:cNvPr id="7069" name="Google Shape;7069;p73"/>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3"/>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3"/>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3"/>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3"/>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3"/>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3"/>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6" name="Google Shape;7076;p73"/>
          <p:cNvGrpSpPr/>
          <p:nvPr/>
        </p:nvGrpSpPr>
        <p:grpSpPr>
          <a:xfrm>
            <a:off x="6727764" y="3807644"/>
            <a:ext cx="195532" cy="349163"/>
            <a:chOff x="5056800" y="3962900"/>
            <a:chExt cx="165425" cy="295400"/>
          </a:xfrm>
        </p:grpSpPr>
        <p:sp>
          <p:nvSpPr>
            <p:cNvPr id="7077" name="Google Shape;7077;p73"/>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73"/>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3"/>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0" name="Google Shape;7080;p73"/>
          <p:cNvGrpSpPr/>
          <p:nvPr/>
        </p:nvGrpSpPr>
        <p:grpSpPr>
          <a:xfrm>
            <a:off x="7979062" y="3807660"/>
            <a:ext cx="350995" cy="349133"/>
            <a:chOff x="6168925" y="3936925"/>
            <a:chExt cx="296950" cy="295375"/>
          </a:xfrm>
        </p:grpSpPr>
        <p:sp>
          <p:nvSpPr>
            <p:cNvPr id="7081" name="Google Shape;7081;p73"/>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3"/>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3"/>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3"/>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73"/>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73"/>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7" name="Google Shape;7087;p73"/>
          <p:cNvGrpSpPr/>
          <p:nvPr/>
        </p:nvGrpSpPr>
        <p:grpSpPr>
          <a:xfrm>
            <a:off x="6192756" y="1531845"/>
            <a:ext cx="348188" cy="349133"/>
            <a:chOff x="1674750" y="3254050"/>
            <a:chExt cx="294575" cy="295375"/>
          </a:xfrm>
        </p:grpSpPr>
        <p:sp>
          <p:nvSpPr>
            <p:cNvPr id="7088" name="Google Shape;7088;p73"/>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3"/>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3"/>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1" name="Google Shape;7091;p73"/>
          <p:cNvGrpSpPr/>
          <p:nvPr/>
        </p:nvGrpSpPr>
        <p:grpSpPr>
          <a:xfrm>
            <a:off x="6207177" y="1972435"/>
            <a:ext cx="319347" cy="349133"/>
            <a:chOff x="1687350" y="3618725"/>
            <a:chExt cx="270175" cy="295375"/>
          </a:xfrm>
        </p:grpSpPr>
        <p:sp>
          <p:nvSpPr>
            <p:cNvPr id="7092" name="Google Shape;7092;p73"/>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3"/>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3"/>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5" name="Google Shape;7095;p73"/>
          <p:cNvGrpSpPr/>
          <p:nvPr/>
        </p:nvGrpSpPr>
        <p:grpSpPr>
          <a:xfrm>
            <a:off x="6190880" y="2418916"/>
            <a:ext cx="351940" cy="349133"/>
            <a:chOff x="1672375" y="3982600"/>
            <a:chExt cx="297750" cy="295375"/>
          </a:xfrm>
        </p:grpSpPr>
        <p:sp>
          <p:nvSpPr>
            <p:cNvPr id="7096" name="Google Shape;7096;p73"/>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73"/>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3"/>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9" name="Google Shape;7099;p73"/>
          <p:cNvGrpSpPr/>
          <p:nvPr/>
        </p:nvGrpSpPr>
        <p:grpSpPr>
          <a:xfrm>
            <a:off x="4882872" y="2883111"/>
            <a:ext cx="350079" cy="350079"/>
            <a:chOff x="3497300" y="3227275"/>
            <a:chExt cx="296175" cy="296175"/>
          </a:xfrm>
        </p:grpSpPr>
        <p:sp>
          <p:nvSpPr>
            <p:cNvPr id="7100" name="Google Shape;7100;p73"/>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3"/>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3"/>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3"/>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3"/>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3"/>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3"/>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3"/>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8" name="Google Shape;7108;p73"/>
          <p:cNvGrpSpPr/>
          <p:nvPr/>
        </p:nvGrpSpPr>
        <p:grpSpPr>
          <a:xfrm>
            <a:off x="4883345" y="3332506"/>
            <a:ext cx="349133" cy="347272"/>
            <a:chOff x="3497300" y="3591950"/>
            <a:chExt cx="295375" cy="293800"/>
          </a:xfrm>
        </p:grpSpPr>
        <p:sp>
          <p:nvSpPr>
            <p:cNvPr id="7109" name="Google Shape;7109;p73"/>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3"/>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3"/>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3"/>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3"/>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3"/>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3"/>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3"/>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7" name="Google Shape;7117;p73"/>
          <p:cNvGrpSpPr/>
          <p:nvPr/>
        </p:nvGrpSpPr>
        <p:grpSpPr>
          <a:xfrm>
            <a:off x="4883345" y="3807644"/>
            <a:ext cx="349133" cy="349163"/>
            <a:chOff x="3497300" y="3955025"/>
            <a:chExt cx="295375" cy="295400"/>
          </a:xfrm>
        </p:grpSpPr>
        <p:sp>
          <p:nvSpPr>
            <p:cNvPr id="7118" name="Google Shape;7118;p73"/>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73"/>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73"/>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1" name="Google Shape;7121;p73"/>
          <p:cNvGrpSpPr/>
          <p:nvPr/>
        </p:nvGrpSpPr>
        <p:grpSpPr>
          <a:xfrm>
            <a:off x="7107917" y="2883835"/>
            <a:ext cx="327739" cy="348631"/>
            <a:chOff x="5364750" y="3235150"/>
            <a:chExt cx="277275" cy="294950"/>
          </a:xfrm>
        </p:grpSpPr>
        <p:sp>
          <p:nvSpPr>
            <p:cNvPr id="7122" name="Google Shape;7122;p73"/>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73"/>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73"/>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73"/>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73"/>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73"/>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73"/>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73"/>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0" name="Google Shape;7130;p73"/>
          <p:cNvGrpSpPr/>
          <p:nvPr/>
        </p:nvGrpSpPr>
        <p:grpSpPr>
          <a:xfrm>
            <a:off x="7096274" y="3330171"/>
            <a:ext cx="351024" cy="351940"/>
            <a:chOff x="5355300" y="3598250"/>
            <a:chExt cx="296975" cy="297750"/>
          </a:xfrm>
        </p:grpSpPr>
        <p:sp>
          <p:nvSpPr>
            <p:cNvPr id="7131" name="Google Shape;7131;p73"/>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73"/>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73"/>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73"/>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73"/>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73"/>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73"/>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73"/>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9" name="Google Shape;7139;p73"/>
          <p:cNvGrpSpPr/>
          <p:nvPr/>
        </p:nvGrpSpPr>
        <p:grpSpPr>
          <a:xfrm>
            <a:off x="7100470" y="3869093"/>
            <a:ext cx="342632" cy="226264"/>
            <a:chOff x="5358450" y="4015675"/>
            <a:chExt cx="289875" cy="191425"/>
          </a:xfrm>
        </p:grpSpPr>
        <p:sp>
          <p:nvSpPr>
            <p:cNvPr id="7140" name="Google Shape;7140;p73"/>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73"/>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73"/>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73"/>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4" name="Google Shape;7144;p73"/>
          <p:cNvGrpSpPr/>
          <p:nvPr/>
        </p:nvGrpSpPr>
        <p:grpSpPr>
          <a:xfrm>
            <a:off x="6226953" y="4251624"/>
            <a:ext cx="351024" cy="325464"/>
            <a:chOff x="6543825" y="3202075"/>
            <a:chExt cx="296975" cy="275350"/>
          </a:xfrm>
        </p:grpSpPr>
        <p:sp>
          <p:nvSpPr>
            <p:cNvPr id="7145" name="Google Shape;7145;p73"/>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73"/>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73"/>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73"/>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73"/>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73"/>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73"/>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2" name="Google Shape;7152;p73"/>
          <p:cNvGrpSpPr/>
          <p:nvPr/>
        </p:nvGrpSpPr>
        <p:grpSpPr>
          <a:xfrm>
            <a:off x="6633934" y="1531372"/>
            <a:ext cx="350079" cy="350079"/>
            <a:chOff x="2037825" y="3254050"/>
            <a:chExt cx="296175" cy="296175"/>
          </a:xfrm>
        </p:grpSpPr>
        <p:sp>
          <p:nvSpPr>
            <p:cNvPr id="7153" name="Google Shape;7153;p73"/>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73"/>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73"/>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73"/>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73"/>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73"/>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9" name="Google Shape;7159;p73"/>
          <p:cNvGrpSpPr/>
          <p:nvPr/>
        </p:nvGrpSpPr>
        <p:grpSpPr>
          <a:xfrm>
            <a:off x="6632072" y="1972539"/>
            <a:ext cx="353802" cy="348926"/>
            <a:chOff x="2034675" y="3617925"/>
            <a:chExt cx="299325" cy="295200"/>
          </a:xfrm>
        </p:grpSpPr>
        <p:sp>
          <p:nvSpPr>
            <p:cNvPr id="7160" name="Google Shape;7160;p73"/>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73"/>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73"/>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73"/>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73"/>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5" name="Google Shape;7165;p73"/>
          <p:cNvGrpSpPr/>
          <p:nvPr/>
        </p:nvGrpSpPr>
        <p:grpSpPr>
          <a:xfrm>
            <a:off x="6633934" y="2418916"/>
            <a:ext cx="350079" cy="349133"/>
            <a:chOff x="2037825" y="3981825"/>
            <a:chExt cx="296175" cy="295375"/>
          </a:xfrm>
        </p:grpSpPr>
        <p:sp>
          <p:nvSpPr>
            <p:cNvPr id="7166" name="Google Shape;7166;p73"/>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73"/>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73"/>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9" name="Google Shape;7169;p73"/>
          <p:cNvGrpSpPr/>
          <p:nvPr/>
        </p:nvGrpSpPr>
        <p:grpSpPr>
          <a:xfrm>
            <a:off x="5318952" y="2915232"/>
            <a:ext cx="350079" cy="285837"/>
            <a:chOff x="3860400" y="3254050"/>
            <a:chExt cx="296175" cy="241825"/>
          </a:xfrm>
        </p:grpSpPr>
        <p:sp>
          <p:nvSpPr>
            <p:cNvPr id="7170" name="Google Shape;7170;p73"/>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73"/>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73"/>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73"/>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73"/>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73"/>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73"/>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7" name="Google Shape;7177;p73"/>
          <p:cNvGrpSpPr/>
          <p:nvPr/>
        </p:nvGrpSpPr>
        <p:grpSpPr>
          <a:xfrm>
            <a:off x="5318479" y="3331102"/>
            <a:ext cx="351024" cy="350079"/>
            <a:chOff x="3859600" y="3591950"/>
            <a:chExt cx="296975" cy="296175"/>
          </a:xfrm>
        </p:grpSpPr>
        <p:sp>
          <p:nvSpPr>
            <p:cNvPr id="7178" name="Google Shape;7178;p73"/>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73"/>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73"/>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1" name="Google Shape;7181;p73"/>
          <p:cNvGrpSpPr/>
          <p:nvPr/>
        </p:nvGrpSpPr>
        <p:grpSpPr>
          <a:xfrm>
            <a:off x="5318952" y="3807186"/>
            <a:ext cx="350079" cy="350079"/>
            <a:chOff x="3860400" y="3955025"/>
            <a:chExt cx="296175" cy="296175"/>
          </a:xfrm>
        </p:grpSpPr>
        <p:sp>
          <p:nvSpPr>
            <p:cNvPr id="7182" name="Google Shape;7182;p73"/>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73"/>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73"/>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73"/>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73"/>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7" name="Google Shape;7187;p73"/>
          <p:cNvGrpSpPr/>
          <p:nvPr/>
        </p:nvGrpSpPr>
        <p:grpSpPr>
          <a:xfrm>
            <a:off x="7534167" y="2883584"/>
            <a:ext cx="355664" cy="349133"/>
            <a:chOff x="5716825" y="3235950"/>
            <a:chExt cx="300900" cy="295375"/>
          </a:xfrm>
        </p:grpSpPr>
        <p:sp>
          <p:nvSpPr>
            <p:cNvPr id="7188" name="Google Shape;7188;p73"/>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73"/>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73"/>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73"/>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2" name="Google Shape;7192;p73"/>
          <p:cNvGrpSpPr/>
          <p:nvPr/>
        </p:nvGrpSpPr>
        <p:grpSpPr>
          <a:xfrm>
            <a:off x="7547199" y="3342272"/>
            <a:ext cx="329601" cy="327739"/>
            <a:chOff x="5727850" y="3609275"/>
            <a:chExt cx="278850" cy="277275"/>
          </a:xfrm>
        </p:grpSpPr>
        <p:sp>
          <p:nvSpPr>
            <p:cNvPr id="7193" name="Google Shape;7193;p73"/>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73"/>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73"/>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73"/>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73"/>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8" name="Google Shape;7198;p73"/>
          <p:cNvGrpSpPr/>
          <p:nvPr/>
        </p:nvGrpSpPr>
        <p:grpSpPr>
          <a:xfrm>
            <a:off x="7558383" y="3807659"/>
            <a:ext cx="307231" cy="349133"/>
            <a:chOff x="5736525" y="3963700"/>
            <a:chExt cx="259925" cy="295375"/>
          </a:xfrm>
        </p:grpSpPr>
        <p:sp>
          <p:nvSpPr>
            <p:cNvPr id="7199" name="Google Shape;7199;p73"/>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73"/>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73"/>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73"/>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73"/>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73"/>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73"/>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6" name="Google Shape;7206;p73"/>
          <p:cNvGrpSpPr/>
          <p:nvPr/>
        </p:nvGrpSpPr>
        <p:grpSpPr>
          <a:xfrm>
            <a:off x="6649963" y="4256985"/>
            <a:ext cx="351024" cy="350079"/>
            <a:chOff x="6553275" y="3604550"/>
            <a:chExt cx="296975" cy="296175"/>
          </a:xfrm>
        </p:grpSpPr>
        <p:sp>
          <p:nvSpPr>
            <p:cNvPr id="7207" name="Google Shape;7207;p73"/>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73"/>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73"/>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73"/>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73"/>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73"/>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216"/>
        <p:cNvGrpSpPr/>
        <p:nvPr/>
      </p:nvGrpSpPr>
      <p:grpSpPr>
        <a:xfrm>
          <a:off x="0" y="0"/>
          <a:ext cx="0" cy="0"/>
          <a:chOff x="0" y="0"/>
          <a:chExt cx="0" cy="0"/>
        </a:xfrm>
      </p:grpSpPr>
      <p:sp>
        <p:nvSpPr>
          <p:cNvPr id="7217" name="Google Shape;7217;p74"/>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7218" name="Google Shape;7218;p74"/>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7219" name="Google Shape;7219;p74"/>
          <p:cNvGrpSpPr/>
          <p:nvPr/>
        </p:nvGrpSpPr>
        <p:grpSpPr>
          <a:xfrm>
            <a:off x="877057" y="1532946"/>
            <a:ext cx="294401" cy="353645"/>
            <a:chOff x="-35814600" y="3202075"/>
            <a:chExt cx="242625" cy="291450"/>
          </a:xfrm>
        </p:grpSpPr>
        <p:sp>
          <p:nvSpPr>
            <p:cNvPr id="7220" name="Google Shape;7220;p74"/>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74"/>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74"/>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74"/>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74"/>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74"/>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74"/>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7" name="Google Shape;7227;p74"/>
          <p:cNvGrpSpPr/>
          <p:nvPr/>
        </p:nvGrpSpPr>
        <p:grpSpPr>
          <a:xfrm>
            <a:off x="847435" y="1973866"/>
            <a:ext cx="353645" cy="353888"/>
            <a:chOff x="-35839800" y="3561025"/>
            <a:chExt cx="291450" cy="291650"/>
          </a:xfrm>
        </p:grpSpPr>
        <p:sp>
          <p:nvSpPr>
            <p:cNvPr id="7228" name="Google Shape;7228;p74"/>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74"/>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74"/>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74"/>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74"/>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74"/>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74"/>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35" name="Google Shape;7235;p74"/>
          <p:cNvSpPr/>
          <p:nvPr/>
        </p:nvSpPr>
        <p:spPr>
          <a:xfrm>
            <a:off x="845859" y="2409404"/>
            <a:ext cx="355557" cy="353645"/>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6" name="Google Shape;7236;p74"/>
          <p:cNvGrpSpPr/>
          <p:nvPr/>
        </p:nvGrpSpPr>
        <p:grpSpPr>
          <a:xfrm>
            <a:off x="3084980" y="1532946"/>
            <a:ext cx="353645" cy="353645"/>
            <a:chOff x="-34003850" y="3227275"/>
            <a:chExt cx="291450" cy="291450"/>
          </a:xfrm>
        </p:grpSpPr>
        <p:sp>
          <p:nvSpPr>
            <p:cNvPr id="7237" name="Google Shape;7237;p74"/>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74"/>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74"/>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74"/>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74"/>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2" name="Google Shape;7242;p74"/>
          <p:cNvGrpSpPr/>
          <p:nvPr/>
        </p:nvGrpSpPr>
        <p:grpSpPr>
          <a:xfrm>
            <a:off x="3084510" y="1973638"/>
            <a:ext cx="354586" cy="354343"/>
            <a:chOff x="-34004625" y="3585850"/>
            <a:chExt cx="292225" cy="292025"/>
          </a:xfrm>
        </p:grpSpPr>
        <p:sp>
          <p:nvSpPr>
            <p:cNvPr id="7243" name="Google Shape;7243;p74"/>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74"/>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74"/>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74"/>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74"/>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8" name="Google Shape;7248;p74"/>
          <p:cNvGrpSpPr/>
          <p:nvPr/>
        </p:nvGrpSpPr>
        <p:grpSpPr>
          <a:xfrm>
            <a:off x="3084025" y="2408839"/>
            <a:ext cx="355557" cy="354616"/>
            <a:chOff x="-34005425" y="3945575"/>
            <a:chExt cx="293025" cy="292250"/>
          </a:xfrm>
        </p:grpSpPr>
        <p:sp>
          <p:nvSpPr>
            <p:cNvPr id="7249" name="Google Shape;7249;p74"/>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74"/>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74"/>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2" name="Google Shape;7252;p74"/>
          <p:cNvGrpSpPr/>
          <p:nvPr/>
        </p:nvGrpSpPr>
        <p:grpSpPr>
          <a:xfrm>
            <a:off x="1731124" y="2882015"/>
            <a:ext cx="358408" cy="355557"/>
            <a:chOff x="-32174975" y="3192625"/>
            <a:chExt cx="295375" cy="293025"/>
          </a:xfrm>
        </p:grpSpPr>
        <p:sp>
          <p:nvSpPr>
            <p:cNvPr id="7253" name="Google Shape;7253;p74"/>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74"/>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74"/>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74"/>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57" name="Google Shape;7257;p74"/>
          <p:cNvSpPr/>
          <p:nvPr/>
        </p:nvSpPr>
        <p:spPr>
          <a:xfrm>
            <a:off x="1728170" y="3353079"/>
            <a:ext cx="363201" cy="354859"/>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74"/>
          <p:cNvSpPr/>
          <p:nvPr/>
        </p:nvSpPr>
        <p:spPr>
          <a:xfrm>
            <a:off x="1732948" y="3818164"/>
            <a:ext cx="353645" cy="354586"/>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59" name="Google Shape;7259;p74"/>
          <p:cNvGrpSpPr/>
          <p:nvPr/>
        </p:nvGrpSpPr>
        <p:grpSpPr>
          <a:xfrm>
            <a:off x="3970274" y="2882970"/>
            <a:ext cx="354586" cy="353645"/>
            <a:chOff x="-30345325" y="3184750"/>
            <a:chExt cx="292225" cy="291450"/>
          </a:xfrm>
        </p:grpSpPr>
        <p:sp>
          <p:nvSpPr>
            <p:cNvPr id="7260" name="Google Shape;7260;p74"/>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74"/>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74"/>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74"/>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74"/>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5" name="Google Shape;7265;p74"/>
          <p:cNvGrpSpPr/>
          <p:nvPr/>
        </p:nvGrpSpPr>
        <p:grpSpPr>
          <a:xfrm>
            <a:off x="1295026" y="1532946"/>
            <a:ext cx="353645" cy="353645"/>
            <a:chOff x="-35481425" y="3202075"/>
            <a:chExt cx="291450" cy="291450"/>
          </a:xfrm>
        </p:grpSpPr>
        <p:sp>
          <p:nvSpPr>
            <p:cNvPr id="7266" name="Google Shape;7266;p74"/>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74"/>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74"/>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74"/>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74"/>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74"/>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74"/>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3" name="Google Shape;7273;p74"/>
          <p:cNvGrpSpPr/>
          <p:nvPr/>
        </p:nvGrpSpPr>
        <p:grpSpPr>
          <a:xfrm>
            <a:off x="1294556" y="1974472"/>
            <a:ext cx="354586" cy="352675"/>
            <a:chOff x="-35482200" y="3561225"/>
            <a:chExt cx="292225" cy="290650"/>
          </a:xfrm>
        </p:grpSpPr>
        <p:sp>
          <p:nvSpPr>
            <p:cNvPr id="7274" name="Google Shape;7274;p74"/>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74"/>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74"/>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7" name="Google Shape;7277;p74"/>
          <p:cNvGrpSpPr/>
          <p:nvPr/>
        </p:nvGrpSpPr>
        <p:grpSpPr>
          <a:xfrm>
            <a:off x="1295026" y="2409340"/>
            <a:ext cx="353645" cy="353615"/>
            <a:chOff x="-35481425" y="3919600"/>
            <a:chExt cx="291450" cy="291425"/>
          </a:xfrm>
        </p:grpSpPr>
        <p:sp>
          <p:nvSpPr>
            <p:cNvPr id="7278" name="Google Shape;7278;p74"/>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74"/>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74"/>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74"/>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74"/>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74"/>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74"/>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74"/>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6" name="Google Shape;7286;p74"/>
          <p:cNvGrpSpPr/>
          <p:nvPr/>
        </p:nvGrpSpPr>
        <p:grpSpPr>
          <a:xfrm>
            <a:off x="3530661" y="1533431"/>
            <a:ext cx="357468" cy="352675"/>
            <a:chOff x="-33645475" y="3228075"/>
            <a:chExt cx="294600" cy="290650"/>
          </a:xfrm>
        </p:grpSpPr>
        <p:sp>
          <p:nvSpPr>
            <p:cNvPr id="7287" name="Google Shape;7287;p74"/>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74"/>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74"/>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74"/>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74"/>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74"/>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74"/>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4" name="Google Shape;7294;p74"/>
          <p:cNvGrpSpPr/>
          <p:nvPr/>
        </p:nvGrpSpPr>
        <p:grpSpPr>
          <a:xfrm>
            <a:off x="3531631" y="1973516"/>
            <a:ext cx="355526" cy="354586"/>
            <a:chOff x="-33646250" y="3586425"/>
            <a:chExt cx="293000" cy="292225"/>
          </a:xfrm>
        </p:grpSpPr>
        <p:sp>
          <p:nvSpPr>
            <p:cNvPr id="7295" name="Google Shape;7295;p74"/>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74"/>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7" name="Google Shape;7297;p74"/>
          <p:cNvGrpSpPr/>
          <p:nvPr/>
        </p:nvGrpSpPr>
        <p:grpSpPr>
          <a:xfrm>
            <a:off x="3532101" y="2408369"/>
            <a:ext cx="354586" cy="355557"/>
            <a:chOff x="-33645475" y="3944800"/>
            <a:chExt cx="292225" cy="293025"/>
          </a:xfrm>
        </p:grpSpPr>
        <p:sp>
          <p:nvSpPr>
            <p:cNvPr id="7298" name="Google Shape;7298;p74"/>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74"/>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74"/>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74"/>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74"/>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74"/>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74"/>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74"/>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74"/>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74"/>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8" name="Google Shape;7308;p74"/>
          <p:cNvGrpSpPr/>
          <p:nvPr/>
        </p:nvGrpSpPr>
        <p:grpSpPr>
          <a:xfrm>
            <a:off x="2185320" y="2882106"/>
            <a:ext cx="352675" cy="355375"/>
            <a:chOff x="-31809525" y="3192625"/>
            <a:chExt cx="290650" cy="292875"/>
          </a:xfrm>
        </p:grpSpPr>
        <p:sp>
          <p:nvSpPr>
            <p:cNvPr id="7309" name="Google Shape;7309;p74"/>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74"/>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74"/>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74"/>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3" name="Google Shape;7313;p74"/>
          <p:cNvGrpSpPr/>
          <p:nvPr/>
        </p:nvGrpSpPr>
        <p:grpSpPr>
          <a:xfrm>
            <a:off x="2184835" y="3352658"/>
            <a:ext cx="353645" cy="355557"/>
            <a:chOff x="-31811100" y="3550975"/>
            <a:chExt cx="291450" cy="293025"/>
          </a:xfrm>
        </p:grpSpPr>
        <p:sp>
          <p:nvSpPr>
            <p:cNvPr id="7314" name="Google Shape;7314;p74"/>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74"/>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74"/>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74"/>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74"/>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74"/>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74"/>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1" name="Google Shape;7321;p74"/>
          <p:cNvGrpSpPr/>
          <p:nvPr/>
        </p:nvGrpSpPr>
        <p:grpSpPr>
          <a:xfrm>
            <a:off x="2178631" y="3816962"/>
            <a:ext cx="366052" cy="356831"/>
            <a:chOff x="-31817400" y="3910025"/>
            <a:chExt cx="301675" cy="294075"/>
          </a:xfrm>
        </p:grpSpPr>
        <p:sp>
          <p:nvSpPr>
            <p:cNvPr id="7322" name="Google Shape;7322;p74"/>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74"/>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74"/>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5" name="Google Shape;7325;p74"/>
          <p:cNvGrpSpPr/>
          <p:nvPr/>
        </p:nvGrpSpPr>
        <p:grpSpPr>
          <a:xfrm>
            <a:off x="3970259" y="3353143"/>
            <a:ext cx="354616" cy="354586"/>
            <a:chOff x="-30354000" y="3569100"/>
            <a:chExt cx="292250" cy="292225"/>
          </a:xfrm>
        </p:grpSpPr>
        <p:sp>
          <p:nvSpPr>
            <p:cNvPr id="7326" name="Google Shape;7326;p74"/>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74"/>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74"/>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74"/>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74"/>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74"/>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2" name="Google Shape;7332;p74"/>
          <p:cNvGrpSpPr/>
          <p:nvPr/>
        </p:nvGrpSpPr>
        <p:grpSpPr>
          <a:xfrm>
            <a:off x="1748837" y="1532946"/>
            <a:ext cx="342148" cy="353645"/>
            <a:chOff x="-35118325" y="3202075"/>
            <a:chExt cx="281975" cy="291450"/>
          </a:xfrm>
        </p:grpSpPr>
        <p:sp>
          <p:nvSpPr>
            <p:cNvPr id="7333" name="Google Shape;7333;p74"/>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74"/>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74"/>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74"/>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7" name="Google Shape;7337;p74"/>
          <p:cNvGrpSpPr/>
          <p:nvPr/>
        </p:nvGrpSpPr>
        <p:grpSpPr>
          <a:xfrm>
            <a:off x="1742618" y="1974199"/>
            <a:ext cx="354586" cy="353221"/>
            <a:chOff x="-35123050" y="3561225"/>
            <a:chExt cx="292225" cy="291100"/>
          </a:xfrm>
        </p:grpSpPr>
        <p:sp>
          <p:nvSpPr>
            <p:cNvPr id="7338" name="Google Shape;7338;p74"/>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74"/>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0" name="Google Shape;7340;p74"/>
          <p:cNvGrpSpPr/>
          <p:nvPr/>
        </p:nvGrpSpPr>
        <p:grpSpPr>
          <a:xfrm>
            <a:off x="1784677" y="2409340"/>
            <a:ext cx="270467" cy="353615"/>
            <a:chOff x="-35089175" y="3919600"/>
            <a:chExt cx="222900" cy="291425"/>
          </a:xfrm>
        </p:grpSpPr>
        <p:sp>
          <p:nvSpPr>
            <p:cNvPr id="7341" name="Google Shape;7341;p74"/>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74"/>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3" name="Google Shape;7343;p74"/>
          <p:cNvGrpSpPr/>
          <p:nvPr/>
        </p:nvGrpSpPr>
        <p:grpSpPr>
          <a:xfrm>
            <a:off x="3981673" y="1532703"/>
            <a:ext cx="336445" cy="354131"/>
            <a:chOff x="-33277650" y="3226875"/>
            <a:chExt cx="277275" cy="291850"/>
          </a:xfrm>
        </p:grpSpPr>
        <p:sp>
          <p:nvSpPr>
            <p:cNvPr id="7344" name="Google Shape;7344;p74"/>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74"/>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74"/>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74"/>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74"/>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74"/>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74"/>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1" name="Google Shape;7351;p74"/>
          <p:cNvGrpSpPr/>
          <p:nvPr/>
        </p:nvGrpSpPr>
        <p:grpSpPr>
          <a:xfrm>
            <a:off x="3973073" y="1973987"/>
            <a:ext cx="353645" cy="353645"/>
            <a:chOff x="-33286325" y="3586425"/>
            <a:chExt cx="291450" cy="291450"/>
          </a:xfrm>
        </p:grpSpPr>
        <p:sp>
          <p:nvSpPr>
            <p:cNvPr id="7352" name="Google Shape;7352;p74"/>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74"/>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74"/>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74"/>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74"/>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7" name="Google Shape;7357;p74"/>
          <p:cNvGrpSpPr/>
          <p:nvPr/>
        </p:nvGrpSpPr>
        <p:grpSpPr>
          <a:xfrm>
            <a:off x="3973073" y="2408369"/>
            <a:ext cx="353645" cy="355557"/>
            <a:chOff x="-33286325" y="3944800"/>
            <a:chExt cx="291450" cy="293025"/>
          </a:xfrm>
        </p:grpSpPr>
        <p:sp>
          <p:nvSpPr>
            <p:cNvPr id="7358" name="Google Shape;7358;p74"/>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74"/>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74"/>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74"/>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2" name="Google Shape;7362;p74"/>
          <p:cNvGrpSpPr/>
          <p:nvPr/>
        </p:nvGrpSpPr>
        <p:grpSpPr>
          <a:xfrm>
            <a:off x="2631470" y="2881529"/>
            <a:ext cx="353645" cy="356527"/>
            <a:chOff x="-31452725" y="3191825"/>
            <a:chExt cx="291450" cy="293825"/>
          </a:xfrm>
        </p:grpSpPr>
        <p:sp>
          <p:nvSpPr>
            <p:cNvPr id="7363" name="Google Shape;7363;p74"/>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74"/>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74"/>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74"/>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7" name="Google Shape;7367;p74"/>
          <p:cNvGrpSpPr/>
          <p:nvPr/>
        </p:nvGrpSpPr>
        <p:grpSpPr>
          <a:xfrm>
            <a:off x="2631000" y="3353144"/>
            <a:ext cx="354586" cy="354586"/>
            <a:chOff x="-31452725" y="3551775"/>
            <a:chExt cx="292225" cy="292225"/>
          </a:xfrm>
        </p:grpSpPr>
        <p:sp>
          <p:nvSpPr>
            <p:cNvPr id="7368" name="Google Shape;7368;p74"/>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74"/>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74"/>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74"/>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2" name="Google Shape;7372;p74"/>
          <p:cNvGrpSpPr/>
          <p:nvPr/>
        </p:nvGrpSpPr>
        <p:grpSpPr>
          <a:xfrm>
            <a:off x="2629559" y="3817129"/>
            <a:ext cx="357468" cy="356497"/>
            <a:chOff x="-31455100" y="3909350"/>
            <a:chExt cx="294600" cy="293800"/>
          </a:xfrm>
        </p:grpSpPr>
        <p:sp>
          <p:nvSpPr>
            <p:cNvPr id="7373" name="Google Shape;7373;p74"/>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74"/>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5" name="Google Shape;7375;p74"/>
          <p:cNvGrpSpPr/>
          <p:nvPr/>
        </p:nvGrpSpPr>
        <p:grpSpPr>
          <a:xfrm>
            <a:off x="3970744" y="3818084"/>
            <a:ext cx="353645" cy="354586"/>
            <a:chOff x="-30345325" y="3918800"/>
            <a:chExt cx="291450" cy="292225"/>
          </a:xfrm>
        </p:grpSpPr>
        <p:sp>
          <p:nvSpPr>
            <p:cNvPr id="7376" name="Google Shape;7376;p74"/>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74"/>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74"/>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74"/>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74"/>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1" name="Google Shape;7381;p74"/>
          <p:cNvGrpSpPr/>
          <p:nvPr/>
        </p:nvGrpSpPr>
        <p:grpSpPr>
          <a:xfrm>
            <a:off x="2200736" y="1532946"/>
            <a:ext cx="332593" cy="353645"/>
            <a:chOff x="-34755225" y="3202075"/>
            <a:chExt cx="274100" cy="291450"/>
          </a:xfrm>
        </p:grpSpPr>
        <p:sp>
          <p:nvSpPr>
            <p:cNvPr id="7382" name="Google Shape;7382;p74"/>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74"/>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74"/>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74"/>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74"/>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74"/>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74"/>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9" name="Google Shape;7389;p74"/>
          <p:cNvGrpSpPr/>
          <p:nvPr/>
        </p:nvGrpSpPr>
        <p:grpSpPr>
          <a:xfrm>
            <a:off x="2190209" y="1973987"/>
            <a:ext cx="353645" cy="353645"/>
            <a:chOff x="-34763900" y="3561225"/>
            <a:chExt cx="291450" cy="291450"/>
          </a:xfrm>
        </p:grpSpPr>
        <p:sp>
          <p:nvSpPr>
            <p:cNvPr id="7390" name="Google Shape;7390;p74"/>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74"/>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74"/>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93" name="Google Shape;7393;p74"/>
          <p:cNvSpPr/>
          <p:nvPr/>
        </p:nvSpPr>
        <p:spPr>
          <a:xfrm>
            <a:off x="2189608" y="2409419"/>
            <a:ext cx="353645" cy="353615"/>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94" name="Google Shape;7394;p74"/>
          <p:cNvGrpSpPr/>
          <p:nvPr/>
        </p:nvGrpSpPr>
        <p:grpSpPr>
          <a:xfrm>
            <a:off x="845106" y="2882499"/>
            <a:ext cx="354586" cy="354586"/>
            <a:chOff x="-32927950" y="3227275"/>
            <a:chExt cx="292225" cy="292225"/>
          </a:xfrm>
        </p:grpSpPr>
        <p:sp>
          <p:nvSpPr>
            <p:cNvPr id="7395" name="Google Shape;7395;p74"/>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74"/>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74"/>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74"/>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74"/>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0" name="Google Shape;7400;p74"/>
          <p:cNvGrpSpPr/>
          <p:nvPr/>
        </p:nvGrpSpPr>
        <p:grpSpPr>
          <a:xfrm>
            <a:off x="844621" y="3353613"/>
            <a:ext cx="355557" cy="353645"/>
            <a:chOff x="-32927950" y="3586425"/>
            <a:chExt cx="293025" cy="291450"/>
          </a:xfrm>
        </p:grpSpPr>
        <p:sp>
          <p:nvSpPr>
            <p:cNvPr id="7401" name="Google Shape;7401;p74"/>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74"/>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74"/>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74"/>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74"/>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6" name="Google Shape;7406;p74"/>
          <p:cNvGrpSpPr/>
          <p:nvPr/>
        </p:nvGrpSpPr>
        <p:grpSpPr>
          <a:xfrm>
            <a:off x="845106" y="3817598"/>
            <a:ext cx="354586" cy="355557"/>
            <a:chOff x="-32927950" y="3944800"/>
            <a:chExt cx="292225" cy="293025"/>
          </a:xfrm>
        </p:grpSpPr>
        <p:sp>
          <p:nvSpPr>
            <p:cNvPr id="7407" name="Google Shape;7407;p74"/>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74"/>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74"/>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74"/>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74"/>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74"/>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74"/>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74"/>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74"/>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6" name="Google Shape;7416;p74"/>
          <p:cNvGrpSpPr/>
          <p:nvPr/>
        </p:nvGrpSpPr>
        <p:grpSpPr>
          <a:xfrm>
            <a:off x="3073898" y="2882849"/>
            <a:ext cx="354586" cy="353888"/>
            <a:chOff x="-31094350" y="3194000"/>
            <a:chExt cx="292225" cy="291650"/>
          </a:xfrm>
        </p:grpSpPr>
        <p:sp>
          <p:nvSpPr>
            <p:cNvPr id="7417" name="Google Shape;7417;p74"/>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74"/>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74"/>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74"/>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74"/>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74"/>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74"/>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74"/>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5" name="Google Shape;7425;p74"/>
          <p:cNvGrpSpPr/>
          <p:nvPr/>
        </p:nvGrpSpPr>
        <p:grpSpPr>
          <a:xfrm>
            <a:off x="3074368" y="3353341"/>
            <a:ext cx="353645" cy="354191"/>
            <a:chOff x="-31093575" y="3552550"/>
            <a:chExt cx="291450" cy="291900"/>
          </a:xfrm>
        </p:grpSpPr>
        <p:sp>
          <p:nvSpPr>
            <p:cNvPr id="7426" name="Google Shape;7426;p74"/>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74"/>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74"/>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74"/>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0" name="Google Shape;7430;p74"/>
          <p:cNvGrpSpPr/>
          <p:nvPr/>
        </p:nvGrpSpPr>
        <p:grpSpPr>
          <a:xfrm>
            <a:off x="3074368" y="3818569"/>
            <a:ext cx="353645" cy="353615"/>
            <a:chOff x="-31093575" y="3911725"/>
            <a:chExt cx="291450" cy="291425"/>
          </a:xfrm>
        </p:grpSpPr>
        <p:sp>
          <p:nvSpPr>
            <p:cNvPr id="7431" name="Google Shape;7431;p74"/>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74"/>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3" name="Google Shape;7433;p74"/>
          <p:cNvGrpSpPr/>
          <p:nvPr/>
        </p:nvGrpSpPr>
        <p:grpSpPr>
          <a:xfrm>
            <a:off x="2183798" y="4275536"/>
            <a:ext cx="356497" cy="354586"/>
            <a:chOff x="-29946000" y="3183175"/>
            <a:chExt cx="293800" cy="292225"/>
          </a:xfrm>
        </p:grpSpPr>
        <p:sp>
          <p:nvSpPr>
            <p:cNvPr id="7434" name="Google Shape;7434;p74"/>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74"/>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74"/>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74"/>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74"/>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74"/>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0" name="Google Shape;7440;p74"/>
          <p:cNvGrpSpPr/>
          <p:nvPr/>
        </p:nvGrpSpPr>
        <p:grpSpPr>
          <a:xfrm>
            <a:off x="2628330" y="1532689"/>
            <a:ext cx="358408" cy="354161"/>
            <a:chOff x="-34408675" y="3202075"/>
            <a:chExt cx="295375" cy="291875"/>
          </a:xfrm>
        </p:grpSpPr>
        <p:sp>
          <p:nvSpPr>
            <p:cNvPr id="7441" name="Google Shape;7441;p74"/>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74"/>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74"/>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74"/>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5" name="Google Shape;7445;p74"/>
          <p:cNvGrpSpPr/>
          <p:nvPr/>
        </p:nvGrpSpPr>
        <p:grpSpPr>
          <a:xfrm>
            <a:off x="2630241" y="1972683"/>
            <a:ext cx="354586" cy="356254"/>
            <a:chOff x="-34405525" y="3558075"/>
            <a:chExt cx="292225" cy="293600"/>
          </a:xfrm>
        </p:grpSpPr>
        <p:sp>
          <p:nvSpPr>
            <p:cNvPr id="7446" name="Google Shape;7446;p74"/>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74"/>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74"/>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9" name="Google Shape;7449;p74"/>
          <p:cNvGrpSpPr/>
          <p:nvPr/>
        </p:nvGrpSpPr>
        <p:grpSpPr>
          <a:xfrm>
            <a:off x="2629755" y="2409340"/>
            <a:ext cx="355557" cy="353615"/>
            <a:chOff x="-34406325" y="3919600"/>
            <a:chExt cx="293025" cy="291425"/>
          </a:xfrm>
        </p:grpSpPr>
        <p:sp>
          <p:nvSpPr>
            <p:cNvPr id="7450" name="Google Shape;7450;p74"/>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74"/>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74"/>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74"/>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74"/>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74"/>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74"/>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7" name="Google Shape;7457;p74"/>
          <p:cNvGrpSpPr/>
          <p:nvPr/>
        </p:nvGrpSpPr>
        <p:grpSpPr>
          <a:xfrm>
            <a:off x="1293653" y="2888703"/>
            <a:ext cx="353645" cy="342179"/>
            <a:chOff x="-32568800" y="3232000"/>
            <a:chExt cx="291450" cy="282000"/>
          </a:xfrm>
        </p:grpSpPr>
        <p:sp>
          <p:nvSpPr>
            <p:cNvPr id="7458" name="Google Shape;7458;p74"/>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74"/>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0" name="Google Shape;7460;p74"/>
          <p:cNvGrpSpPr/>
          <p:nvPr/>
        </p:nvGrpSpPr>
        <p:grpSpPr>
          <a:xfrm>
            <a:off x="1293183" y="3353613"/>
            <a:ext cx="354586" cy="353645"/>
            <a:chOff x="-32569575" y="3586425"/>
            <a:chExt cx="292225" cy="291450"/>
          </a:xfrm>
        </p:grpSpPr>
        <p:sp>
          <p:nvSpPr>
            <p:cNvPr id="7461" name="Google Shape;7461;p74"/>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74"/>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3" name="Google Shape;7463;p74"/>
          <p:cNvGrpSpPr/>
          <p:nvPr/>
        </p:nvGrpSpPr>
        <p:grpSpPr>
          <a:xfrm>
            <a:off x="1284098" y="3818205"/>
            <a:ext cx="372756" cy="354343"/>
            <a:chOff x="-32576675" y="3944600"/>
            <a:chExt cx="307200" cy="292025"/>
          </a:xfrm>
        </p:grpSpPr>
        <p:sp>
          <p:nvSpPr>
            <p:cNvPr id="7464" name="Google Shape;7464;p74"/>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74"/>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6" name="Google Shape;7466;p74"/>
          <p:cNvGrpSpPr/>
          <p:nvPr/>
        </p:nvGrpSpPr>
        <p:grpSpPr>
          <a:xfrm>
            <a:off x="3529065" y="2882500"/>
            <a:ext cx="354586" cy="354586"/>
            <a:chOff x="-30735200" y="3192625"/>
            <a:chExt cx="292225" cy="292225"/>
          </a:xfrm>
        </p:grpSpPr>
        <p:sp>
          <p:nvSpPr>
            <p:cNvPr id="7467" name="Google Shape;7467;p74"/>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74"/>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74"/>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74"/>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74"/>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74"/>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74"/>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4" name="Google Shape;7474;p74"/>
          <p:cNvGrpSpPr/>
          <p:nvPr/>
        </p:nvGrpSpPr>
        <p:grpSpPr>
          <a:xfrm>
            <a:off x="3529065" y="3353932"/>
            <a:ext cx="354586" cy="353008"/>
            <a:chOff x="-30735200" y="3552550"/>
            <a:chExt cx="292225" cy="290925"/>
          </a:xfrm>
        </p:grpSpPr>
        <p:sp>
          <p:nvSpPr>
            <p:cNvPr id="7475" name="Google Shape;7475;p74"/>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74"/>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7" name="Google Shape;7477;p74"/>
          <p:cNvGrpSpPr/>
          <p:nvPr/>
        </p:nvGrpSpPr>
        <p:grpSpPr>
          <a:xfrm>
            <a:off x="3529065" y="3818554"/>
            <a:ext cx="354586" cy="353645"/>
            <a:chOff x="-30735200" y="3910925"/>
            <a:chExt cx="292225" cy="291450"/>
          </a:xfrm>
        </p:grpSpPr>
        <p:sp>
          <p:nvSpPr>
            <p:cNvPr id="7478" name="Google Shape;7478;p74"/>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74"/>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80" name="Google Shape;7480;p74"/>
          <p:cNvSpPr/>
          <p:nvPr/>
        </p:nvSpPr>
        <p:spPr>
          <a:xfrm>
            <a:off x="2632180" y="4275642"/>
            <a:ext cx="354586" cy="353645"/>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81" name="Google Shape;7481;p74"/>
          <p:cNvGrpSpPr/>
          <p:nvPr/>
        </p:nvGrpSpPr>
        <p:grpSpPr>
          <a:xfrm>
            <a:off x="4882910" y="1531421"/>
            <a:ext cx="358971" cy="359224"/>
            <a:chOff x="-57956275" y="3197925"/>
            <a:chExt cx="319000" cy="319225"/>
          </a:xfrm>
        </p:grpSpPr>
        <p:sp>
          <p:nvSpPr>
            <p:cNvPr id="7482" name="Google Shape;7482;p74"/>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74"/>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74"/>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74"/>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74"/>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74"/>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74"/>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9" name="Google Shape;7489;p74"/>
          <p:cNvGrpSpPr/>
          <p:nvPr/>
        </p:nvGrpSpPr>
        <p:grpSpPr>
          <a:xfrm>
            <a:off x="4905064" y="1987846"/>
            <a:ext cx="314662" cy="358971"/>
            <a:chOff x="-57940525" y="3590375"/>
            <a:chExt cx="279625" cy="319000"/>
          </a:xfrm>
        </p:grpSpPr>
        <p:sp>
          <p:nvSpPr>
            <p:cNvPr id="7490" name="Google Shape;7490;p74"/>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74"/>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74"/>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74"/>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74"/>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5" name="Google Shape;7495;p74"/>
          <p:cNvGrpSpPr/>
          <p:nvPr/>
        </p:nvGrpSpPr>
        <p:grpSpPr>
          <a:xfrm>
            <a:off x="4875945" y="2429217"/>
            <a:ext cx="358099" cy="358999"/>
            <a:chOff x="-57959425" y="3982600"/>
            <a:chExt cx="318225" cy="319025"/>
          </a:xfrm>
        </p:grpSpPr>
        <p:sp>
          <p:nvSpPr>
            <p:cNvPr id="7496" name="Google Shape;7496;p74"/>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74"/>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74"/>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74"/>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0" name="Google Shape;7500;p74"/>
          <p:cNvGrpSpPr/>
          <p:nvPr/>
        </p:nvGrpSpPr>
        <p:grpSpPr>
          <a:xfrm>
            <a:off x="7076112" y="1532546"/>
            <a:ext cx="357226" cy="357226"/>
            <a:chOff x="-55987225" y="3198925"/>
            <a:chExt cx="317450" cy="317450"/>
          </a:xfrm>
        </p:grpSpPr>
        <p:sp>
          <p:nvSpPr>
            <p:cNvPr id="7501" name="Google Shape;7501;p74"/>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74"/>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74"/>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74"/>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5" name="Google Shape;7505;p74"/>
          <p:cNvGrpSpPr/>
          <p:nvPr/>
        </p:nvGrpSpPr>
        <p:grpSpPr>
          <a:xfrm>
            <a:off x="7076112" y="1988578"/>
            <a:ext cx="357226" cy="357367"/>
            <a:chOff x="-55987225" y="3591025"/>
            <a:chExt cx="317450" cy="317575"/>
          </a:xfrm>
        </p:grpSpPr>
        <p:sp>
          <p:nvSpPr>
            <p:cNvPr id="7506" name="Google Shape;7506;p74"/>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74"/>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74"/>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74"/>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74"/>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1" name="Google Shape;7511;p74"/>
          <p:cNvGrpSpPr/>
          <p:nvPr/>
        </p:nvGrpSpPr>
        <p:grpSpPr>
          <a:xfrm>
            <a:off x="7090027" y="2429217"/>
            <a:ext cx="358999" cy="358999"/>
            <a:chOff x="-55988800" y="3982600"/>
            <a:chExt cx="319025" cy="319025"/>
          </a:xfrm>
        </p:grpSpPr>
        <p:sp>
          <p:nvSpPr>
            <p:cNvPr id="7512" name="Google Shape;7512;p74"/>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74"/>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74"/>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74"/>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74"/>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7" name="Google Shape;7517;p74"/>
          <p:cNvGrpSpPr/>
          <p:nvPr/>
        </p:nvGrpSpPr>
        <p:grpSpPr>
          <a:xfrm>
            <a:off x="5748546" y="2887174"/>
            <a:ext cx="356326" cy="358971"/>
            <a:chOff x="-54026025" y="3192625"/>
            <a:chExt cx="316650" cy="319000"/>
          </a:xfrm>
        </p:grpSpPr>
        <p:sp>
          <p:nvSpPr>
            <p:cNvPr id="7518" name="Google Shape;7518;p74"/>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74"/>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74"/>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74"/>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74"/>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74"/>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74"/>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74"/>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6" name="Google Shape;7526;p74"/>
          <p:cNvGrpSpPr/>
          <p:nvPr/>
        </p:nvGrpSpPr>
        <p:grpSpPr>
          <a:xfrm>
            <a:off x="5768492" y="3358148"/>
            <a:ext cx="316434" cy="358099"/>
            <a:chOff x="-54007925" y="3584850"/>
            <a:chExt cx="281200" cy="318225"/>
          </a:xfrm>
        </p:grpSpPr>
        <p:sp>
          <p:nvSpPr>
            <p:cNvPr id="7527" name="Google Shape;7527;p74"/>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74"/>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74"/>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74"/>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74"/>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74"/>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3" name="Google Shape;7533;p74"/>
          <p:cNvGrpSpPr/>
          <p:nvPr/>
        </p:nvGrpSpPr>
        <p:grpSpPr>
          <a:xfrm>
            <a:off x="5768492" y="3820033"/>
            <a:ext cx="316434" cy="358914"/>
            <a:chOff x="-54007925" y="3975575"/>
            <a:chExt cx="281200" cy="318950"/>
          </a:xfrm>
        </p:grpSpPr>
        <p:sp>
          <p:nvSpPr>
            <p:cNvPr id="7534" name="Google Shape;7534;p74"/>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74"/>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74"/>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74"/>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8" name="Google Shape;7538;p74"/>
          <p:cNvGrpSpPr/>
          <p:nvPr/>
        </p:nvGrpSpPr>
        <p:grpSpPr>
          <a:xfrm>
            <a:off x="8003359" y="2904504"/>
            <a:ext cx="274770" cy="358492"/>
            <a:chOff x="-52005775" y="3208025"/>
            <a:chExt cx="244175" cy="318575"/>
          </a:xfrm>
        </p:grpSpPr>
        <p:sp>
          <p:nvSpPr>
            <p:cNvPr id="7539" name="Google Shape;7539;p74"/>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74"/>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74"/>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74"/>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74"/>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74"/>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74"/>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74"/>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74"/>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74"/>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74"/>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0" name="Google Shape;7550;p74"/>
          <p:cNvGrpSpPr/>
          <p:nvPr/>
        </p:nvGrpSpPr>
        <p:grpSpPr>
          <a:xfrm>
            <a:off x="5309825" y="1532546"/>
            <a:ext cx="358099" cy="358099"/>
            <a:chOff x="-57568775" y="3198925"/>
            <a:chExt cx="318225" cy="318225"/>
          </a:xfrm>
        </p:grpSpPr>
        <p:sp>
          <p:nvSpPr>
            <p:cNvPr id="7551" name="Google Shape;7551;p74"/>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74"/>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74"/>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74"/>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74"/>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74"/>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7" name="Google Shape;7557;p74"/>
          <p:cNvGrpSpPr/>
          <p:nvPr/>
        </p:nvGrpSpPr>
        <p:grpSpPr>
          <a:xfrm>
            <a:off x="5331543" y="1987846"/>
            <a:ext cx="314662" cy="358099"/>
            <a:chOff x="-57549075" y="3590375"/>
            <a:chExt cx="279625" cy="318225"/>
          </a:xfrm>
        </p:grpSpPr>
        <p:sp>
          <p:nvSpPr>
            <p:cNvPr id="7558" name="Google Shape;7558;p74"/>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74"/>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74"/>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74"/>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2" name="Google Shape;7562;p74"/>
          <p:cNvGrpSpPr/>
          <p:nvPr/>
        </p:nvGrpSpPr>
        <p:grpSpPr>
          <a:xfrm>
            <a:off x="5323740" y="2429217"/>
            <a:ext cx="359871" cy="359871"/>
            <a:chOff x="-57570350" y="3982600"/>
            <a:chExt cx="319800" cy="319800"/>
          </a:xfrm>
        </p:grpSpPr>
        <p:sp>
          <p:nvSpPr>
            <p:cNvPr id="7563" name="Google Shape;7563;p74"/>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74"/>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74"/>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74"/>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7" name="Google Shape;7567;p74"/>
          <p:cNvGrpSpPr/>
          <p:nvPr/>
        </p:nvGrpSpPr>
        <p:grpSpPr>
          <a:xfrm>
            <a:off x="7538779" y="1531646"/>
            <a:ext cx="314662" cy="358999"/>
            <a:chOff x="-55576850" y="3198125"/>
            <a:chExt cx="279625" cy="319025"/>
          </a:xfrm>
        </p:grpSpPr>
        <p:sp>
          <p:nvSpPr>
            <p:cNvPr id="7568" name="Google Shape;7568;p74"/>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74"/>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74"/>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74"/>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2" name="Google Shape;7572;p74"/>
          <p:cNvGrpSpPr/>
          <p:nvPr/>
        </p:nvGrpSpPr>
        <p:grpSpPr>
          <a:xfrm>
            <a:off x="7516174" y="1987621"/>
            <a:ext cx="359871" cy="358324"/>
            <a:chOff x="-55596550" y="3590175"/>
            <a:chExt cx="319800" cy="318425"/>
          </a:xfrm>
        </p:grpSpPr>
        <p:sp>
          <p:nvSpPr>
            <p:cNvPr id="7573" name="Google Shape;7573;p74"/>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74"/>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74"/>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74"/>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7" name="Google Shape;7577;p74"/>
          <p:cNvGrpSpPr/>
          <p:nvPr/>
        </p:nvGrpSpPr>
        <p:grpSpPr>
          <a:xfrm>
            <a:off x="7531412" y="2428964"/>
            <a:ext cx="358999" cy="359252"/>
            <a:chOff x="-55595775" y="3982375"/>
            <a:chExt cx="319025" cy="319250"/>
          </a:xfrm>
        </p:grpSpPr>
        <p:sp>
          <p:nvSpPr>
            <p:cNvPr id="7578" name="Google Shape;7578;p74"/>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74"/>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74"/>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74"/>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74"/>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74"/>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4" name="Google Shape;7584;p74"/>
          <p:cNvGrpSpPr/>
          <p:nvPr/>
        </p:nvGrpSpPr>
        <p:grpSpPr>
          <a:xfrm>
            <a:off x="6188595" y="2887174"/>
            <a:ext cx="358999" cy="358099"/>
            <a:chOff x="-53635375" y="3192625"/>
            <a:chExt cx="319025" cy="318225"/>
          </a:xfrm>
        </p:grpSpPr>
        <p:sp>
          <p:nvSpPr>
            <p:cNvPr id="7585" name="Google Shape;7585;p74"/>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74"/>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74"/>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8" name="Google Shape;7588;p74"/>
          <p:cNvGrpSpPr/>
          <p:nvPr/>
        </p:nvGrpSpPr>
        <p:grpSpPr>
          <a:xfrm>
            <a:off x="6210763" y="3358148"/>
            <a:ext cx="314662" cy="358999"/>
            <a:chOff x="-53615675" y="3584850"/>
            <a:chExt cx="279625" cy="319025"/>
          </a:xfrm>
        </p:grpSpPr>
        <p:sp>
          <p:nvSpPr>
            <p:cNvPr id="7589" name="Google Shape;7589;p74"/>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74"/>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74"/>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2" name="Google Shape;7592;p74"/>
          <p:cNvGrpSpPr/>
          <p:nvPr/>
        </p:nvGrpSpPr>
        <p:grpSpPr>
          <a:xfrm>
            <a:off x="6188609" y="3821074"/>
            <a:ext cx="358971" cy="357874"/>
            <a:chOff x="-53634575" y="3976500"/>
            <a:chExt cx="319000" cy="318025"/>
          </a:xfrm>
        </p:grpSpPr>
        <p:sp>
          <p:nvSpPr>
            <p:cNvPr id="7593" name="Google Shape;7593;p74"/>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74"/>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74"/>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74"/>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74"/>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74"/>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74"/>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74"/>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1" name="Google Shape;7601;p74"/>
          <p:cNvGrpSpPr/>
          <p:nvPr/>
        </p:nvGrpSpPr>
        <p:grpSpPr>
          <a:xfrm>
            <a:off x="7983413" y="3364028"/>
            <a:ext cx="314662" cy="358436"/>
            <a:chOff x="-52023900" y="3590075"/>
            <a:chExt cx="279625" cy="318525"/>
          </a:xfrm>
        </p:grpSpPr>
        <p:sp>
          <p:nvSpPr>
            <p:cNvPr id="7602" name="Google Shape;7602;p74"/>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74"/>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74"/>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74"/>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74"/>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74"/>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74"/>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9" name="Google Shape;7609;p74"/>
          <p:cNvGrpSpPr/>
          <p:nvPr/>
        </p:nvGrpSpPr>
        <p:grpSpPr>
          <a:xfrm>
            <a:off x="5746654" y="1532546"/>
            <a:ext cx="358971" cy="358971"/>
            <a:chOff x="-57173375" y="3198925"/>
            <a:chExt cx="319000" cy="319000"/>
          </a:xfrm>
        </p:grpSpPr>
        <p:sp>
          <p:nvSpPr>
            <p:cNvPr id="7610" name="Google Shape;7610;p74"/>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74"/>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74"/>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74"/>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4" name="Google Shape;7614;p74"/>
          <p:cNvGrpSpPr/>
          <p:nvPr/>
        </p:nvGrpSpPr>
        <p:grpSpPr>
          <a:xfrm>
            <a:off x="5747541" y="2009987"/>
            <a:ext cx="357198" cy="314690"/>
            <a:chOff x="-57176525" y="3610050"/>
            <a:chExt cx="317425" cy="279650"/>
          </a:xfrm>
        </p:grpSpPr>
        <p:sp>
          <p:nvSpPr>
            <p:cNvPr id="7615" name="Google Shape;7615;p74"/>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74"/>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74"/>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74"/>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74"/>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0" name="Google Shape;7620;p74"/>
          <p:cNvGrpSpPr/>
          <p:nvPr/>
        </p:nvGrpSpPr>
        <p:grpSpPr>
          <a:xfrm>
            <a:off x="5779179" y="2428542"/>
            <a:ext cx="323524" cy="358774"/>
            <a:chOff x="-57162350" y="3982000"/>
            <a:chExt cx="287500" cy="318825"/>
          </a:xfrm>
        </p:grpSpPr>
        <p:sp>
          <p:nvSpPr>
            <p:cNvPr id="7621" name="Google Shape;7621;p74"/>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74"/>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74"/>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74"/>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74"/>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74"/>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74"/>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74"/>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9" name="Google Shape;7629;p74"/>
          <p:cNvGrpSpPr/>
          <p:nvPr/>
        </p:nvGrpSpPr>
        <p:grpSpPr>
          <a:xfrm>
            <a:off x="7957995" y="1532546"/>
            <a:ext cx="358099" cy="356326"/>
            <a:chOff x="-55202750" y="3198925"/>
            <a:chExt cx="318225" cy="316650"/>
          </a:xfrm>
        </p:grpSpPr>
        <p:sp>
          <p:nvSpPr>
            <p:cNvPr id="7630" name="Google Shape;7630;p74"/>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74"/>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2" name="Google Shape;7632;p74"/>
          <p:cNvGrpSpPr/>
          <p:nvPr/>
        </p:nvGrpSpPr>
        <p:grpSpPr>
          <a:xfrm>
            <a:off x="7968629" y="1987846"/>
            <a:ext cx="336830" cy="358099"/>
            <a:chOff x="-55194875" y="3590375"/>
            <a:chExt cx="299325" cy="318225"/>
          </a:xfrm>
        </p:grpSpPr>
        <p:sp>
          <p:nvSpPr>
            <p:cNvPr id="7633" name="Google Shape;7633;p74"/>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74"/>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74"/>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74"/>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74"/>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8" name="Google Shape;7638;p74"/>
          <p:cNvGrpSpPr/>
          <p:nvPr/>
        </p:nvGrpSpPr>
        <p:grpSpPr>
          <a:xfrm>
            <a:off x="7973247" y="2430117"/>
            <a:ext cx="357198" cy="357198"/>
            <a:chOff x="-55203525" y="3983400"/>
            <a:chExt cx="317425" cy="317425"/>
          </a:xfrm>
        </p:grpSpPr>
        <p:sp>
          <p:nvSpPr>
            <p:cNvPr id="7639" name="Google Shape;7639;p74"/>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74"/>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74"/>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2" name="Google Shape;7642;p74"/>
          <p:cNvGrpSpPr/>
          <p:nvPr/>
        </p:nvGrpSpPr>
        <p:grpSpPr>
          <a:xfrm>
            <a:off x="6639727" y="2887174"/>
            <a:ext cx="335930" cy="358971"/>
            <a:chOff x="-53232900" y="3192625"/>
            <a:chExt cx="298525" cy="319000"/>
          </a:xfrm>
        </p:grpSpPr>
        <p:sp>
          <p:nvSpPr>
            <p:cNvPr id="7643" name="Google Shape;7643;p74"/>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74"/>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74"/>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74"/>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74"/>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74"/>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74"/>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74"/>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1" name="Google Shape;7651;p74"/>
          <p:cNvGrpSpPr/>
          <p:nvPr/>
        </p:nvGrpSpPr>
        <p:grpSpPr>
          <a:xfrm>
            <a:off x="6629093" y="3358148"/>
            <a:ext cx="357198" cy="356326"/>
            <a:chOff x="-53242350" y="3584850"/>
            <a:chExt cx="317425" cy="316650"/>
          </a:xfrm>
        </p:grpSpPr>
        <p:sp>
          <p:nvSpPr>
            <p:cNvPr id="7652" name="Google Shape;7652;p74"/>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74"/>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74"/>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74"/>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74"/>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7" name="Google Shape;7657;p74"/>
          <p:cNvGrpSpPr/>
          <p:nvPr/>
        </p:nvGrpSpPr>
        <p:grpSpPr>
          <a:xfrm>
            <a:off x="6650362" y="3820849"/>
            <a:ext cx="314662" cy="358999"/>
            <a:chOff x="-53224225" y="3976300"/>
            <a:chExt cx="279625" cy="319025"/>
          </a:xfrm>
        </p:grpSpPr>
        <p:sp>
          <p:nvSpPr>
            <p:cNvPr id="7658" name="Google Shape;7658;p74"/>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74"/>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74"/>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74"/>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74"/>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74"/>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74"/>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5" name="Google Shape;7665;p74"/>
          <p:cNvGrpSpPr/>
          <p:nvPr/>
        </p:nvGrpSpPr>
        <p:grpSpPr>
          <a:xfrm>
            <a:off x="7961258" y="3828529"/>
            <a:ext cx="358971" cy="358408"/>
            <a:chOff x="-52043575" y="3983125"/>
            <a:chExt cx="319000" cy="318500"/>
          </a:xfrm>
        </p:grpSpPr>
        <p:sp>
          <p:nvSpPr>
            <p:cNvPr id="7666" name="Google Shape;7666;p74"/>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74"/>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74"/>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74"/>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74"/>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74"/>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74"/>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74"/>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74"/>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5" name="Google Shape;7675;p74"/>
          <p:cNvGrpSpPr/>
          <p:nvPr/>
        </p:nvGrpSpPr>
        <p:grpSpPr>
          <a:xfrm>
            <a:off x="6215199" y="1532546"/>
            <a:ext cx="314662" cy="358971"/>
            <a:chOff x="-56766175" y="3198925"/>
            <a:chExt cx="279625" cy="319000"/>
          </a:xfrm>
        </p:grpSpPr>
        <p:sp>
          <p:nvSpPr>
            <p:cNvPr id="7676" name="Google Shape;7676;p74"/>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74"/>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74"/>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74"/>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74"/>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74"/>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74"/>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3" name="Google Shape;7683;p74"/>
          <p:cNvGrpSpPr/>
          <p:nvPr/>
        </p:nvGrpSpPr>
        <p:grpSpPr>
          <a:xfrm>
            <a:off x="6214313" y="1987846"/>
            <a:ext cx="316434" cy="358099"/>
            <a:chOff x="-56766175" y="3590375"/>
            <a:chExt cx="281200" cy="318225"/>
          </a:xfrm>
        </p:grpSpPr>
        <p:sp>
          <p:nvSpPr>
            <p:cNvPr id="7684" name="Google Shape;7684;p74"/>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74"/>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74"/>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74"/>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8" name="Google Shape;7688;p74"/>
          <p:cNvGrpSpPr/>
          <p:nvPr/>
        </p:nvGrpSpPr>
        <p:grpSpPr>
          <a:xfrm>
            <a:off x="6251269" y="2429217"/>
            <a:ext cx="272126" cy="358099"/>
            <a:chOff x="-56747275" y="3982600"/>
            <a:chExt cx="241825" cy="318225"/>
          </a:xfrm>
        </p:grpSpPr>
        <p:sp>
          <p:nvSpPr>
            <p:cNvPr id="7689" name="Google Shape;7689;p74"/>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74"/>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74"/>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74"/>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74"/>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74"/>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74"/>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6" name="Google Shape;7696;p74"/>
          <p:cNvGrpSpPr/>
          <p:nvPr/>
        </p:nvGrpSpPr>
        <p:grpSpPr>
          <a:xfrm>
            <a:off x="4881188" y="2894264"/>
            <a:ext cx="314662" cy="358971"/>
            <a:chOff x="-54793175" y="3198925"/>
            <a:chExt cx="279625" cy="319000"/>
          </a:xfrm>
        </p:grpSpPr>
        <p:sp>
          <p:nvSpPr>
            <p:cNvPr id="7697" name="Google Shape;7697;p74"/>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74"/>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74"/>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74"/>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74"/>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74"/>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74"/>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4" name="Google Shape;7704;p74"/>
          <p:cNvGrpSpPr/>
          <p:nvPr/>
        </p:nvGrpSpPr>
        <p:grpSpPr>
          <a:xfrm>
            <a:off x="4859020" y="3371455"/>
            <a:ext cx="358999" cy="342991"/>
            <a:chOff x="-54812875" y="3596675"/>
            <a:chExt cx="319025" cy="304800"/>
          </a:xfrm>
        </p:grpSpPr>
        <p:sp>
          <p:nvSpPr>
            <p:cNvPr id="7705" name="Google Shape;7705;p74"/>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74"/>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74"/>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74"/>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74"/>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74"/>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74"/>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12" name="Google Shape;7712;p74"/>
          <p:cNvSpPr/>
          <p:nvPr/>
        </p:nvSpPr>
        <p:spPr>
          <a:xfrm>
            <a:off x="5033910" y="3745725"/>
            <a:ext cx="8018" cy="900"/>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74"/>
          <p:cNvSpPr/>
          <p:nvPr/>
        </p:nvSpPr>
        <p:spPr>
          <a:xfrm>
            <a:off x="5034361" y="3746598"/>
            <a:ext cx="7118" cy="928"/>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14" name="Google Shape;7714;p74"/>
          <p:cNvGrpSpPr/>
          <p:nvPr/>
        </p:nvGrpSpPr>
        <p:grpSpPr>
          <a:xfrm>
            <a:off x="4881188" y="3827938"/>
            <a:ext cx="314662" cy="358099"/>
            <a:chOff x="-54793175" y="3982600"/>
            <a:chExt cx="279625" cy="318225"/>
          </a:xfrm>
        </p:grpSpPr>
        <p:sp>
          <p:nvSpPr>
            <p:cNvPr id="7715" name="Google Shape;7715;p74"/>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74"/>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74"/>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74"/>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74"/>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74"/>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74"/>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2" name="Google Shape;7722;p74"/>
          <p:cNvGrpSpPr/>
          <p:nvPr/>
        </p:nvGrpSpPr>
        <p:grpSpPr>
          <a:xfrm>
            <a:off x="7092647" y="2887174"/>
            <a:ext cx="314662" cy="358099"/>
            <a:chOff x="-52832000" y="3192625"/>
            <a:chExt cx="279625" cy="318225"/>
          </a:xfrm>
        </p:grpSpPr>
        <p:sp>
          <p:nvSpPr>
            <p:cNvPr id="7723" name="Google Shape;7723;p74"/>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74"/>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74"/>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74"/>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74"/>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74"/>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74"/>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74"/>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1" name="Google Shape;7731;p74"/>
          <p:cNvGrpSpPr/>
          <p:nvPr/>
        </p:nvGrpSpPr>
        <p:grpSpPr>
          <a:xfrm>
            <a:off x="7070492" y="3359048"/>
            <a:ext cx="358971" cy="357198"/>
            <a:chOff x="-52851675" y="3585650"/>
            <a:chExt cx="319000" cy="317425"/>
          </a:xfrm>
        </p:grpSpPr>
        <p:sp>
          <p:nvSpPr>
            <p:cNvPr id="7732" name="Google Shape;7732;p74"/>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74"/>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74"/>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74"/>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74"/>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74"/>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8" name="Google Shape;7738;p74"/>
          <p:cNvGrpSpPr/>
          <p:nvPr/>
        </p:nvGrpSpPr>
        <p:grpSpPr>
          <a:xfrm>
            <a:off x="7092647" y="3820849"/>
            <a:ext cx="314662" cy="358999"/>
            <a:chOff x="-52832000" y="3976300"/>
            <a:chExt cx="279625" cy="319025"/>
          </a:xfrm>
        </p:grpSpPr>
        <p:sp>
          <p:nvSpPr>
            <p:cNvPr id="7739" name="Google Shape;7739;p74"/>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74"/>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74"/>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74"/>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74"/>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4" name="Google Shape;7744;p74"/>
          <p:cNvGrpSpPr/>
          <p:nvPr/>
        </p:nvGrpSpPr>
        <p:grpSpPr>
          <a:xfrm>
            <a:off x="6209853" y="4275497"/>
            <a:ext cx="316434" cy="358099"/>
            <a:chOff x="-51633225" y="3198925"/>
            <a:chExt cx="281200" cy="318225"/>
          </a:xfrm>
        </p:grpSpPr>
        <p:sp>
          <p:nvSpPr>
            <p:cNvPr id="7745" name="Google Shape;7745;p74"/>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74"/>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74"/>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74"/>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74"/>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74"/>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74"/>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2" name="Google Shape;7752;p74"/>
          <p:cNvGrpSpPr/>
          <p:nvPr/>
        </p:nvGrpSpPr>
        <p:grpSpPr>
          <a:xfrm>
            <a:off x="6628676" y="1533418"/>
            <a:ext cx="365188" cy="357226"/>
            <a:chOff x="-56396775" y="3199700"/>
            <a:chExt cx="324525" cy="317450"/>
          </a:xfrm>
        </p:grpSpPr>
        <p:sp>
          <p:nvSpPr>
            <p:cNvPr id="7753" name="Google Shape;7753;p74"/>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74"/>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74"/>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74"/>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74"/>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74"/>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9" name="Google Shape;7759;p74"/>
          <p:cNvGrpSpPr/>
          <p:nvPr/>
        </p:nvGrpSpPr>
        <p:grpSpPr>
          <a:xfrm>
            <a:off x="6631771" y="1999353"/>
            <a:ext cx="358999" cy="335958"/>
            <a:chOff x="-56394425" y="3600600"/>
            <a:chExt cx="319025" cy="298550"/>
          </a:xfrm>
        </p:grpSpPr>
        <p:sp>
          <p:nvSpPr>
            <p:cNvPr id="7760" name="Google Shape;7760;p74"/>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74"/>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74"/>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3" name="Google Shape;7763;p74"/>
          <p:cNvGrpSpPr/>
          <p:nvPr/>
        </p:nvGrpSpPr>
        <p:grpSpPr>
          <a:xfrm>
            <a:off x="6662538" y="2430117"/>
            <a:ext cx="327068" cy="357198"/>
            <a:chOff x="-56379450" y="3983400"/>
            <a:chExt cx="290650" cy="317425"/>
          </a:xfrm>
        </p:grpSpPr>
        <p:sp>
          <p:nvSpPr>
            <p:cNvPr id="7764" name="Google Shape;7764;p74"/>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74"/>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74"/>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74"/>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74"/>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74"/>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74"/>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74"/>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2" name="Google Shape;7772;p74"/>
          <p:cNvGrpSpPr/>
          <p:nvPr/>
        </p:nvGrpSpPr>
        <p:grpSpPr>
          <a:xfrm>
            <a:off x="5326242" y="2894264"/>
            <a:ext cx="316434" cy="358971"/>
            <a:chOff x="-54401725" y="3198925"/>
            <a:chExt cx="281200" cy="319000"/>
          </a:xfrm>
        </p:grpSpPr>
        <p:sp>
          <p:nvSpPr>
            <p:cNvPr id="7773" name="Google Shape;7773;p74"/>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74"/>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74"/>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74"/>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74"/>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74"/>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74"/>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74"/>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74"/>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74"/>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74"/>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4" name="Google Shape;7784;p74"/>
          <p:cNvGrpSpPr/>
          <p:nvPr/>
        </p:nvGrpSpPr>
        <p:grpSpPr>
          <a:xfrm>
            <a:off x="5327128" y="3364365"/>
            <a:ext cx="314662" cy="358099"/>
            <a:chOff x="-54401725" y="3590375"/>
            <a:chExt cx="279625" cy="318225"/>
          </a:xfrm>
        </p:grpSpPr>
        <p:sp>
          <p:nvSpPr>
            <p:cNvPr id="7785" name="Google Shape;7785;p74"/>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74"/>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74"/>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74"/>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74"/>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74"/>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1" name="Google Shape;7791;p74"/>
          <p:cNvGrpSpPr/>
          <p:nvPr/>
        </p:nvGrpSpPr>
        <p:grpSpPr>
          <a:xfrm>
            <a:off x="5324920" y="3827938"/>
            <a:ext cx="319079" cy="358099"/>
            <a:chOff x="-54403300" y="3982600"/>
            <a:chExt cx="283550" cy="318225"/>
          </a:xfrm>
        </p:grpSpPr>
        <p:sp>
          <p:nvSpPr>
            <p:cNvPr id="7792" name="Google Shape;7792;p74"/>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74"/>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74"/>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74"/>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74"/>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7" name="Google Shape;7797;p74"/>
          <p:cNvGrpSpPr/>
          <p:nvPr/>
        </p:nvGrpSpPr>
        <p:grpSpPr>
          <a:xfrm>
            <a:off x="7512313" y="2889172"/>
            <a:ext cx="356298" cy="356973"/>
            <a:chOff x="-52458650" y="3194400"/>
            <a:chExt cx="316625" cy="317225"/>
          </a:xfrm>
        </p:grpSpPr>
        <p:sp>
          <p:nvSpPr>
            <p:cNvPr id="7798" name="Google Shape;7798;p74"/>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74"/>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74"/>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74"/>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74"/>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74"/>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74"/>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74"/>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6" name="Google Shape;7806;p74"/>
          <p:cNvGrpSpPr/>
          <p:nvPr/>
        </p:nvGrpSpPr>
        <p:grpSpPr>
          <a:xfrm>
            <a:off x="7521611" y="3358148"/>
            <a:ext cx="337703" cy="357845"/>
            <a:chOff x="-52450000" y="3584850"/>
            <a:chExt cx="300100" cy="318000"/>
          </a:xfrm>
        </p:grpSpPr>
        <p:sp>
          <p:nvSpPr>
            <p:cNvPr id="7807" name="Google Shape;7807;p74"/>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74"/>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74"/>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74"/>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74"/>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74"/>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74"/>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4" name="Google Shape;7814;p74"/>
          <p:cNvGrpSpPr/>
          <p:nvPr/>
        </p:nvGrpSpPr>
        <p:grpSpPr>
          <a:xfrm>
            <a:off x="7533131" y="3822621"/>
            <a:ext cx="314662" cy="357226"/>
            <a:chOff x="-52440550" y="3977875"/>
            <a:chExt cx="279625" cy="317450"/>
          </a:xfrm>
        </p:grpSpPr>
        <p:sp>
          <p:nvSpPr>
            <p:cNvPr id="7815" name="Google Shape;7815;p74"/>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74"/>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74"/>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74"/>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74"/>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74"/>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74"/>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74"/>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3" name="Google Shape;7823;p74"/>
          <p:cNvGrpSpPr/>
          <p:nvPr/>
        </p:nvGrpSpPr>
        <p:grpSpPr>
          <a:xfrm>
            <a:off x="6645066" y="4278827"/>
            <a:ext cx="314662" cy="358999"/>
            <a:chOff x="-51623775" y="3584850"/>
            <a:chExt cx="279625" cy="319025"/>
          </a:xfrm>
        </p:grpSpPr>
        <p:sp>
          <p:nvSpPr>
            <p:cNvPr id="7824" name="Google Shape;7824;p74"/>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74"/>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74"/>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74"/>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74"/>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74"/>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74"/>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74"/>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74"/>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836"/>
        <p:cNvGrpSpPr/>
        <p:nvPr/>
      </p:nvGrpSpPr>
      <p:grpSpPr>
        <a:xfrm>
          <a:off x="0" y="0"/>
          <a:ext cx="0" cy="0"/>
          <a:chOff x="0" y="0"/>
          <a:chExt cx="0" cy="0"/>
        </a:xfrm>
      </p:grpSpPr>
      <p:sp>
        <p:nvSpPr>
          <p:cNvPr id="7837" name="Google Shape;7837;p75"/>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7838" name="Google Shape;7838;p75"/>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7839" name="Google Shape;7839;p75"/>
          <p:cNvGrpSpPr/>
          <p:nvPr/>
        </p:nvGrpSpPr>
        <p:grpSpPr>
          <a:xfrm>
            <a:off x="885675" y="1539249"/>
            <a:ext cx="276003" cy="357300"/>
            <a:chOff x="-50469125" y="3183175"/>
            <a:chExt cx="233150" cy="301825"/>
          </a:xfrm>
        </p:grpSpPr>
        <p:sp>
          <p:nvSpPr>
            <p:cNvPr id="7840" name="Google Shape;7840;p75"/>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75"/>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75"/>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3" name="Google Shape;7843;p75"/>
          <p:cNvGrpSpPr/>
          <p:nvPr/>
        </p:nvGrpSpPr>
        <p:grpSpPr>
          <a:xfrm>
            <a:off x="845574" y="1974651"/>
            <a:ext cx="356205" cy="355288"/>
            <a:chOff x="-50504575" y="3550975"/>
            <a:chExt cx="300900" cy="300125"/>
          </a:xfrm>
        </p:grpSpPr>
        <p:sp>
          <p:nvSpPr>
            <p:cNvPr id="7844" name="Google Shape;7844;p75"/>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75"/>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75"/>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75"/>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8" name="Google Shape;7848;p75"/>
          <p:cNvGrpSpPr/>
          <p:nvPr/>
        </p:nvGrpSpPr>
        <p:grpSpPr>
          <a:xfrm>
            <a:off x="845574" y="2412893"/>
            <a:ext cx="356205" cy="354341"/>
            <a:chOff x="-50503000" y="3921175"/>
            <a:chExt cx="300900" cy="299325"/>
          </a:xfrm>
        </p:grpSpPr>
        <p:sp>
          <p:nvSpPr>
            <p:cNvPr id="7849" name="Google Shape;7849;p75"/>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75"/>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75"/>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75"/>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75"/>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4" name="Google Shape;7854;p75"/>
          <p:cNvGrpSpPr/>
          <p:nvPr/>
        </p:nvGrpSpPr>
        <p:grpSpPr>
          <a:xfrm>
            <a:off x="3049627" y="1558811"/>
            <a:ext cx="355258" cy="356205"/>
            <a:chOff x="-48630025" y="3199700"/>
            <a:chExt cx="300100" cy="300900"/>
          </a:xfrm>
        </p:grpSpPr>
        <p:sp>
          <p:nvSpPr>
            <p:cNvPr id="7855" name="Google Shape;7855;p75"/>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75"/>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75"/>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8" name="Google Shape;7858;p75"/>
          <p:cNvGrpSpPr/>
          <p:nvPr/>
        </p:nvGrpSpPr>
        <p:grpSpPr>
          <a:xfrm>
            <a:off x="3049627" y="1996107"/>
            <a:ext cx="355258" cy="355258"/>
            <a:chOff x="-48630025" y="3569100"/>
            <a:chExt cx="300100" cy="300100"/>
          </a:xfrm>
        </p:grpSpPr>
        <p:sp>
          <p:nvSpPr>
            <p:cNvPr id="7859" name="Google Shape;7859;p75"/>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75"/>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75"/>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75"/>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75"/>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75"/>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75"/>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75"/>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75"/>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75"/>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9" name="Google Shape;7869;p75"/>
          <p:cNvGrpSpPr/>
          <p:nvPr/>
        </p:nvGrpSpPr>
        <p:grpSpPr>
          <a:xfrm>
            <a:off x="3050101" y="2433403"/>
            <a:ext cx="354311" cy="353394"/>
            <a:chOff x="-48629225" y="3938500"/>
            <a:chExt cx="299300" cy="298525"/>
          </a:xfrm>
        </p:grpSpPr>
        <p:sp>
          <p:nvSpPr>
            <p:cNvPr id="7870" name="Google Shape;7870;p75"/>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75"/>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75"/>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75"/>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4" name="Google Shape;7874;p75"/>
          <p:cNvGrpSpPr/>
          <p:nvPr/>
        </p:nvGrpSpPr>
        <p:grpSpPr>
          <a:xfrm>
            <a:off x="1785504" y="2904744"/>
            <a:ext cx="311458" cy="354341"/>
            <a:chOff x="-46762575" y="3200500"/>
            <a:chExt cx="263100" cy="299325"/>
          </a:xfrm>
        </p:grpSpPr>
        <p:sp>
          <p:nvSpPr>
            <p:cNvPr id="7875" name="Google Shape;7875;p75"/>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75"/>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75"/>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75"/>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75"/>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0" name="Google Shape;7880;p75"/>
          <p:cNvGrpSpPr/>
          <p:nvPr/>
        </p:nvGrpSpPr>
        <p:grpSpPr>
          <a:xfrm>
            <a:off x="1763589" y="3363466"/>
            <a:ext cx="355288" cy="312375"/>
            <a:chOff x="-46779900" y="3588000"/>
            <a:chExt cx="300125" cy="263875"/>
          </a:xfrm>
        </p:grpSpPr>
        <p:sp>
          <p:nvSpPr>
            <p:cNvPr id="7881" name="Google Shape;7881;p75"/>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75"/>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75"/>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75"/>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5" name="Google Shape;7885;p75"/>
          <p:cNvGrpSpPr/>
          <p:nvPr/>
        </p:nvGrpSpPr>
        <p:grpSpPr>
          <a:xfrm>
            <a:off x="1764062" y="3778388"/>
            <a:ext cx="354341" cy="353394"/>
            <a:chOff x="-46779100" y="3938500"/>
            <a:chExt cx="299325" cy="298525"/>
          </a:xfrm>
        </p:grpSpPr>
        <p:sp>
          <p:nvSpPr>
            <p:cNvPr id="7886" name="Google Shape;7886;p75"/>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75"/>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8" name="Google Shape;7888;p75"/>
          <p:cNvGrpSpPr/>
          <p:nvPr/>
        </p:nvGrpSpPr>
        <p:grpSpPr>
          <a:xfrm>
            <a:off x="3971800" y="2911255"/>
            <a:ext cx="355258" cy="355288"/>
            <a:chOff x="-44924250" y="3206000"/>
            <a:chExt cx="300100" cy="300125"/>
          </a:xfrm>
        </p:grpSpPr>
        <p:sp>
          <p:nvSpPr>
            <p:cNvPr id="7889" name="Google Shape;7889;p75"/>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75"/>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75"/>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75"/>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75"/>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4" name="Google Shape;7894;p75"/>
          <p:cNvGrpSpPr/>
          <p:nvPr/>
        </p:nvGrpSpPr>
        <p:grpSpPr>
          <a:xfrm>
            <a:off x="1286286" y="1539249"/>
            <a:ext cx="355258" cy="355258"/>
            <a:chOff x="-50134375" y="3183175"/>
            <a:chExt cx="300100" cy="300100"/>
          </a:xfrm>
        </p:grpSpPr>
        <p:sp>
          <p:nvSpPr>
            <p:cNvPr id="7895" name="Google Shape;7895;p75"/>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75"/>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75"/>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75"/>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75"/>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75"/>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75"/>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75"/>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75"/>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75"/>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5" name="Google Shape;7905;p75"/>
          <p:cNvGrpSpPr/>
          <p:nvPr/>
        </p:nvGrpSpPr>
        <p:grpSpPr>
          <a:xfrm>
            <a:off x="1286286" y="1974651"/>
            <a:ext cx="355258" cy="355288"/>
            <a:chOff x="-50134375" y="3550975"/>
            <a:chExt cx="300100" cy="300125"/>
          </a:xfrm>
        </p:grpSpPr>
        <p:sp>
          <p:nvSpPr>
            <p:cNvPr id="7906" name="Google Shape;7906;p75"/>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75"/>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8" name="Google Shape;7908;p75"/>
          <p:cNvGrpSpPr/>
          <p:nvPr/>
        </p:nvGrpSpPr>
        <p:grpSpPr>
          <a:xfrm>
            <a:off x="1286286" y="2412183"/>
            <a:ext cx="355258" cy="355051"/>
            <a:chOff x="-50134375" y="3920575"/>
            <a:chExt cx="300100" cy="299925"/>
          </a:xfrm>
        </p:grpSpPr>
        <p:sp>
          <p:nvSpPr>
            <p:cNvPr id="7909" name="Google Shape;7909;p75"/>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75"/>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75"/>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2" name="Google Shape;7912;p75"/>
          <p:cNvGrpSpPr/>
          <p:nvPr/>
        </p:nvGrpSpPr>
        <p:grpSpPr>
          <a:xfrm>
            <a:off x="3497010" y="1559758"/>
            <a:ext cx="357123" cy="355258"/>
            <a:chOff x="-48262200" y="3200500"/>
            <a:chExt cx="301675" cy="300100"/>
          </a:xfrm>
        </p:grpSpPr>
        <p:sp>
          <p:nvSpPr>
            <p:cNvPr id="7913" name="Google Shape;7913;p75"/>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75"/>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75"/>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75"/>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75"/>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75"/>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75"/>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75"/>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75"/>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2" name="Google Shape;7922;p75"/>
          <p:cNvGrpSpPr/>
          <p:nvPr/>
        </p:nvGrpSpPr>
        <p:grpSpPr>
          <a:xfrm>
            <a:off x="3526383" y="1996847"/>
            <a:ext cx="298377" cy="354519"/>
            <a:chOff x="-48233050" y="3569725"/>
            <a:chExt cx="252050" cy="299475"/>
          </a:xfrm>
        </p:grpSpPr>
        <p:sp>
          <p:nvSpPr>
            <p:cNvPr id="7923" name="Google Shape;7923;p75"/>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75"/>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75"/>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6" name="Google Shape;7926;p75"/>
          <p:cNvGrpSpPr/>
          <p:nvPr/>
        </p:nvGrpSpPr>
        <p:grpSpPr>
          <a:xfrm>
            <a:off x="3550148" y="2430591"/>
            <a:ext cx="250847" cy="358070"/>
            <a:chOff x="-48216525" y="3936125"/>
            <a:chExt cx="211900" cy="302475"/>
          </a:xfrm>
        </p:grpSpPr>
        <p:sp>
          <p:nvSpPr>
            <p:cNvPr id="7927" name="Google Shape;7927;p75"/>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75"/>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75"/>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75"/>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1" name="Google Shape;7931;p75"/>
          <p:cNvGrpSpPr/>
          <p:nvPr/>
        </p:nvGrpSpPr>
        <p:grpSpPr>
          <a:xfrm>
            <a:off x="2205866" y="2905661"/>
            <a:ext cx="355258" cy="355288"/>
            <a:chOff x="-46410500" y="3201275"/>
            <a:chExt cx="300100" cy="300125"/>
          </a:xfrm>
        </p:grpSpPr>
        <p:sp>
          <p:nvSpPr>
            <p:cNvPr id="7932" name="Google Shape;7932;p75"/>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75"/>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75"/>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75"/>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75"/>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7" name="Google Shape;7937;p75"/>
          <p:cNvGrpSpPr/>
          <p:nvPr/>
        </p:nvGrpSpPr>
        <p:grpSpPr>
          <a:xfrm>
            <a:off x="2205866" y="3341092"/>
            <a:ext cx="355258" cy="356205"/>
            <a:chOff x="-46409700" y="3569100"/>
            <a:chExt cx="300100" cy="300900"/>
          </a:xfrm>
        </p:grpSpPr>
        <p:sp>
          <p:nvSpPr>
            <p:cNvPr id="7938" name="Google Shape;7938;p75"/>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75"/>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75"/>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75"/>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75"/>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3" name="Google Shape;7943;p75"/>
          <p:cNvGrpSpPr/>
          <p:nvPr/>
        </p:nvGrpSpPr>
        <p:grpSpPr>
          <a:xfrm>
            <a:off x="2193747" y="3776524"/>
            <a:ext cx="379497" cy="358070"/>
            <a:chOff x="-46422300" y="3936925"/>
            <a:chExt cx="320575" cy="302475"/>
          </a:xfrm>
        </p:grpSpPr>
        <p:sp>
          <p:nvSpPr>
            <p:cNvPr id="7944" name="Google Shape;7944;p75"/>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75"/>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6" name="Google Shape;7946;p75"/>
          <p:cNvGrpSpPr/>
          <p:nvPr/>
        </p:nvGrpSpPr>
        <p:grpSpPr>
          <a:xfrm>
            <a:off x="3971326" y="3330852"/>
            <a:ext cx="356205" cy="355258"/>
            <a:chOff x="-44914800" y="3560450"/>
            <a:chExt cx="300900" cy="300100"/>
          </a:xfrm>
        </p:grpSpPr>
        <p:sp>
          <p:nvSpPr>
            <p:cNvPr id="7947" name="Google Shape;7947;p75"/>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75"/>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75"/>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75"/>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75"/>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2" name="Google Shape;7952;p75"/>
          <p:cNvGrpSpPr/>
          <p:nvPr/>
        </p:nvGrpSpPr>
        <p:grpSpPr>
          <a:xfrm>
            <a:off x="1726378" y="1539486"/>
            <a:ext cx="354311" cy="354104"/>
            <a:chOff x="-49764975" y="3183375"/>
            <a:chExt cx="299300" cy="299125"/>
          </a:xfrm>
        </p:grpSpPr>
        <p:sp>
          <p:nvSpPr>
            <p:cNvPr id="7953" name="Google Shape;7953;p75"/>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75"/>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75"/>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75"/>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75"/>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75"/>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75"/>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75"/>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75"/>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2" name="Google Shape;7962;p75"/>
          <p:cNvGrpSpPr/>
          <p:nvPr/>
        </p:nvGrpSpPr>
        <p:grpSpPr>
          <a:xfrm>
            <a:off x="1726378" y="1974947"/>
            <a:ext cx="354311" cy="355909"/>
            <a:chOff x="-49764975" y="3551225"/>
            <a:chExt cx="299300" cy="300650"/>
          </a:xfrm>
        </p:grpSpPr>
        <p:sp>
          <p:nvSpPr>
            <p:cNvPr id="7963" name="Google Shape;7963;p75"/>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75"/>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75"/>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75"/>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75"/>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75"/>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75"/>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75"/>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75"/>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75"/>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75"/>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4" name="Google Shape;7974;p75"/>
          <p:cNvGrpSpPr/>
          <p:nvPr/>
        </p:nvGrpSpPr>
        <p:grpSpPr>
          <a:xfrm>
            <a:off x="1724040" y="2411710"/>
            <a:ext cx="358987" cy="355525"/>
            <a:chOff x="-49766550" y="3920175"/>
            <a:chExt cx="303250" cy="300325"/>
          </a:xfrm>
        </p:grpSpPr>
        <p:sp>
          <p:nvSpPr>
            <p:cNvPr id="7975" name="Google Shape;7975;p75"/>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75"/>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75"/>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75"/>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9" name="Google Shape;7979;p75"/>
          <p:cNvGrpSpPr/>
          <p:nvPr/>
        </p:nvGrpSpPr>
        <p:grpSpPr>
          <a:xfrm>
            <a:off x="3939571" y="1559758"/>
            <a:ext cx="357123" cy="354341"/>
            <a:chOff x="-47892800" y="3200500"/>
            <a:chExt cx="301675" cy="299325"/>
          </a:xfrm>
        </p:grpSpPr>
        <p:sp>
          <p:nvSpPr>
            <p:cNvPr id="7980" name="Google Shape;7980;p75"/>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75"/>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75"/>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75"/>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75"/>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75"/>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6" name="Google Shape;7986;p75"/>
          <p:cNvGrpSpPr/>
          <p:nvPr/>
        </p:nvGrpSpPr>
        <p:grpSpPr>
          <a:xfrm>
            <a:off x="4003437" y="1996107"/>
            <a:ext cx="229391" cy="355258"/>
            <a:chOff x="-47839250" y="3569100"/>
            <a:chExt cx="193775" cy="300100"/>
          </a:xfrm>
        </p:grpSpPr>
        <p:sp>
          <p:nvSpPr>
            <p:cNvPr id="7987" name="Google Shape;7987;p75"/>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75"/>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75"/>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75"/>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75"/>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75"/>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3" name="Google Shape;7993;p75"/>
          <p:cNvGrpSpPr/>
          <p:nvPr/>
        </p:nvGrpSpPr>
        <p:grpSpPr>
          <a:xfrm>
            <a:off x="3940503" y="2432456"/>
            <a:ext cx="355258" cy="356205"/>
            <a:chOff x="-47892800" y="3937700"/>
            <a:chExt cx="300100" cy="300900"/>
          </a:xfrm>
        </p:grpSpPr>
        <p:sp>
          <p:nvSpPr>
            <p:cNvPr id="7994" name="Google Shape;7994;p75"/>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75"/>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75"/>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75"/>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75"/>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75"/>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75"/>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75"/>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2" name="Google Shape;8002;p75"/>
          <p:cNvGrpSpPr/>
          <p:nvPr/>
        </p:nvGrpSpPr>
        <p:grpSpPr>
          <a:xfrm>
            <a:off x="2645798" y="2926170"/>
            <a:ext cx="355258" cy="311458"/>
            <a:chOff x="-46042675" y="3218600"/>
            <a:chExt cx="300100" cy="263100"/>
          </a:xfrm>
        </p:grpSpPr>
        <p:sp>
          <p:nvSpPr>
            <p:cNvPr id="8003" name="Google Shape;8003;p75"/>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75"/>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75"/>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75"/>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75"/>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75"/>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9" name="Google Shape;8009;p75"/>
          <p:cNvGrpSpPr/>
          <p:nvPr/>
        </p:nvGrpSpPr>
        <p:grpSpPr>
          <a:xfrm>
            <a:off x="2645798" y="3340619"/>
            <a:ext cx="355258" cy="323118"/>
            <a:chOff x="-46042675" y="3568700"/>
            <a:chExt cx="300100" cy="272950"/>
          </a:xfrm>
        </p:grpSpPr>
        <p:sp>
          <p:nvSpPr>
            <p:cNvPr id="8010" name="Google Shape;8010;p75"/>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75"/>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75"/>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75"/>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4" name="Google Shape;8014;p75"/>
          <p:cNvGrpSpPr/>
          <p:nvPr/>
        </p:nvGrpSpPr>
        <p:grpSpPr>
          <a:xfrm>
            <a:off x="2687749" y="3777589"/>
            <a:ext cx="271357" cy="356057"/>
            <a:chOff x="-46007225" y="3937825"/>
            <a:chExt cx="229225" cy="300775"/>
          </a:xfrm>
        </p:grpSpPr>
        <p:sp>
          <p:nvSpPr>
            <p:cNvPr id="8015" name="Google Shape;8015;p75"/>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75"/>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75"/>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75"/>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75"/>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75"/>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75"/>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75"/>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75"/>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75"/>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5" name="Google Shape;8025;p75"/>
          <p:cNvGrpSpPr/>
          <p:nvPr/>
        </p:nvGrpSpPr>
        <p:grpSpPr>
          <a:xfrm>
            <a:off x="3993241" y="3767675"/>
            <a:ext cx="312375" cy="357596"/>
            <a:chOff x="-44895900" y="3929450"/>
            <a:chExt cx="263875" cy="302075"/>
          </a:xfrm>
        </p:grpSpPr>
        <p:sp>
          <p:nvSpPr>
            <p:cNvPr id="8026" name="Google Shape;8026;p75"/>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75"/>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75"/>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75"/>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75"/>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75"/>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2" name="Google Shape;8032;p75"/>
          <p:cNvGrpSpPr/>
          <p:nvPr/>
        </p:nvGrpSpPr>
        <p:grpSpPr>
          <a:xfrm>
            <a:off x="2167060" y="1550436"/>
            <a:ext cx="356205" cy="332885"/>
            <a:chOff x="-49397175" y="3192625"/>
            <a:chExt cx="300900" cy="281200"/>
          </a:xfrm>
        </p:grpSpPr>
        <p:sp>
          <p:nvSpPr>
            <p:cNvPr id="8033" name="Google Shape;8033;p75"/>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75"/>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75"/>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75"/>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75"/>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75"/>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75"/>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0" name="Google Shape;8040;p75"/>
          <p:cNvGrpSpPr/>
          <p:nvPr/>
        </p:nvGrpSpPr>
        <p:grpSpPr>
          <a:xfrm>
            <a:off x="2193163" y="1974651"/>
            <a:ext cx="304000" cy="356205"/>
            <a:chOff x="-49375900" y="3550975"/>
            <a:chExt cx="256800" cy="300900"/>
          </a:xfrm>
        </p:grpSpPr>
        <p:sp>
          <p:nvSpPr>
            <p:cNvPr id="8041" name="Google Shape;8041;p75"/>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75"/>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75"/>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75"/>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75"/>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75"/>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75"/>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75"/>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75"/>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75"/>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75"/>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2" name="Google Shape;8052;p75"/>
          <p:cNvGrpSpPr/>
          <p:nvPr/>
        </p:nvGrpSpPr>
        <p:grpSpPr>
          <a:xfrm>
            <a:off x="2188516" y="2411946"/>
            <a:ext cx="313293" cy="356205"/>
            <a:chOff x="-49378250" y="3920375"/>
            <a:chExt cx="264650" cy="300900"/>
          </a:xfrm>
        </p:grpSpPr>
        <p:sp>
          <p:nvSpPr>
            <p:cNvPr id="8053" name="Google Shape;8053;p75"/>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75"/>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75"/>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75"/>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75"/>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75"/>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75"/>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0" name="Google Shape;8060;p75"/>
          <p:cNvGrpSpPr/>
          <p:nvPr/>
        </p:nvGrpSpPr>
        <p:grpSpPr>
          <a:xfrm>
            <a:off x="907504" y="2904744"/>
            <a:ext cx="312375" cy="357123"/>
            <a:chOff x="-47505300" y="3200500"/>
            <a:chExt cx="263875" cy="301675"/>
          </a:xfrm>
        </p:grpSpPr>
        <p:sp>
          <p:nvSpPr>
            <p:cNvPr id="8061" name="Google Shape;8061;p75"/>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75"/>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75"/>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75"/>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75"/>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75"/>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75"/>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75"/>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75"/>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75"/>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75"/>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75"/>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75"/>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4" name="Google Shape;8074;p75"/>
          <p:cNvGrpSpPr/>
          <p:nvPr/>
        </p:nvGrpSpPr>
        <p:grpSpPr>
          <a:xfrm>
            <a:off x="885604" y="3341092"/>
            <a:ext cx="356176" cy="355051"/>
            <a:chOff x="-47524975" y="3569100"/>
            <a:chExt cx="300875" cy="299925"/>
          </a:xfrm>
        </p:grpSpPr>
        <p:sp>
          <p:nvSpPr>
            <p:cNvPr id="8075" name="Google Shape;8075;p75"/>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75"/>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75"/>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75"/>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75"/>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0" name="Google Shape;8080;p75"/>
          <p:cNvGrpSpPr/>
          <p:nvPr/>
        </p:nvGrpSpPr>
        <p:grpSpPr>
          <a:xfrm>
            <a:off x="886062" y="3820354"/>
            <a:ext cx="355258" cy="270410"/>
            <a:chOff x="-47523400" y="3973950"/>
            <a:chExt cx="300100" cy="228425"/>
          </a:xfrm>
        </p:grpSpPr>
        <p:sp>
          <p:nvSpPr>
            <p:cNvPr id="8081" name="Google Shape;8081;p75"/>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75"/>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75"/>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75"/>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75"/>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6" name="Google Shape;8086;p75"/>
          <p:cNvGrpSpPr/>
          <p:nvPr/>
        </p:nvGrpSpPr>
        <p:grpSpPr>
          <a:xfrm>
            <a:off x="3091183" y="2903353"/>
            <a:ext cx="354341" cy="357596"/>
            <a:chOff x="-45673275" y="3199325"/>
            <a:chExt cx="299325" cy="302075"/>
          </a:xfrm>
        </p:grpSpPr>
        <p:sp>
          <p:nvSpPr>
            <p:cNvPr id="8087" name="Google Shape;8087;p75"/>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75"/>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75"/>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0" name="Google Shape;8090;p75"/>
          <p:cNvGrpSpPr/>
          <p:nvPr/>
        </p:nvGrpSpPr>
        <p:grpSpPr>
          <a:xfrm>
            <a:off x="3090251" y="3361602"/>
            <a:ext cx="356205" cy="314240"/>
            <a:chOff x="-45674075" y="3586425"/>
            <a:chExt cx="300900" cy="265450"/>
          </a:xfrm>
        </p:grpSpPr>
        <p:sp>
          <p:nvSpPr>
            <p:cNvPr id="8091" name="Google Shape;8091;p75"/>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75"/>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3" name="Google Shape;8093;p75"/>
          <p:cNvGrpSpPr/>
          <p:nvPr/>
        </p:nvGrpSpPr>
        <p:grpSpPr>
          <a:xfrm>
            <a:off x="3091183" y="3777441"/>
            <a:ext cx="354341" cy="356205"/>
            <a:chOff x="-45673275" y="3937700"/>
            <a:chExt cx="299325" cy="300900"/>
          </a:xfrm>
        </p:grpSpPr>
        <p:sp>
          <p:nvSpPr>
            <p:cNvPr id="8094" name="Google Shape;8094;p75"/>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75"/>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75"/>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75"/>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75"/>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75"/>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0" name="Google Shape;8100;p75"/>
          <p:cNvGrpSpPr/>
          <p:nvPr/>
        </p:nvGrpSpPr>
        <p:grpSpPr>
          <a:xfrm>
            <a:off x="2205349" y="4270225"/>
            <a:ext cx="356205" cy="356205"/>
            <a:chOff x="-44512325" y="3176075"/>
            <a:chExt cx="300900" cy="300900"/>
          </a:xfrm>
        </p:grpSpPr>
        <p:sp>
          <p:nvSpPr>
            <p:cNvPr id="8101" name="Google Shape;8101;p75"/>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75"/>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75"/>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4" name="Google Shape;8104;p75"/>
          <p:cNvGrpSpPr/>
          <p:nvPr/>
        </p:nvGrpSpPr>
        <p:grpSpPr>
          <a:xfrm>
            <a:off x="2608689" y="1539249"/>
            <a:ext cx="354341" cy="354341"/>
            <a:chOff x="-49027775" y="3183175"/>
            <a:chExt cx="299325" cy="299325"/>
          </a:xfrm>
        </p:grpSpPr>
        <p:sp>
          <p:nvSpPr>
            <p:cNvPr id="8105" name="Google Shape;8105;p75"/>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75"/>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75"/>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75"/>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9" name="Google Shape;8109;p75"/>
          <p:cNvGrpSpPr/>
          <p:nvPr/>
        </p:nvGrpSpPr>
        <p:grpSpPr>
          <a:xfrm>
            <a:off x="2608230" y="1974651"/>
            <a:ext cx="355258" cy="357152"/>
            <a:chOff x="-49027775" y="3550975"/>
            <a:chExt cx="300100" cy="301700"/>
          </a:xfrm>
        </p:grpSpPr>
        <p:sp>
          <p:nvSpPr>
            <p:cNvPr id="8110" name="Google Shape;8110;p75"/>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75"/>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75"/>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75"/>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75"/>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75"/>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75"/>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75"/>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75"/>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75"/>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0" name="Google Shape;8120;p75"/>
          <p:cNvGrpSpPr/>
          <p:nvPr/>
        </p:nvGrpSpPr>
        <p:grpSpPr>
          <a:xfrm>
            <a:off x="2606306" y="2411710"/>
            <a:ext cx="359106" cy="355525"/>
            <a:chOff x="-49031025" y="3920175"/>
            <a:chExt cx="303350" cy="300325"/>
          </a:xfrm>
        </p:grpSpPr>
        <p:sp>
          <p:nvSpPr>
            <p:cNvPr id="8121" name="Google Shape;8121;p75"/>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75"/>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75"/>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75"/>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75"/>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75"/>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7" name="Google Shape;8127;p75"/>
          <p:cNvGrpSpPr/>
          <p:nvPr/>
        </p:nvGrpSpPr>
        <p:grpSpPr>
          <a:xfrm>
            <a:off x="1322411" y="2904744"/>
            <a:ext cx="356176" cy="354341"/>
            <a:chOff x="-47155575" y="3200500"/>
            <a:chExt cx="300875" cy="299325"/>
          </a:xfrm>
        </p:grpSpPr>
        <p:sp>
          <p:nvSpPr>
            <p:cNvPr id="8128" name="Google Shape;8128;p75"/>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75"/>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75"/>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75"/>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75"/>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75"/>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4" name="Google Shape;8134;p75"/>
          <p:cNvGrpSpPr/>
          <p:nvPr/>
        </p:nvGrpSpPr>
        <p:grpSpPr>
          <a:xfrm>
            <a:off x="1322870" y="3341092"/>
            <a:ext cx="355258" cy="355258"/>
            <a:chOff x="-47154800" y="3569100"/>
            <a:chExt cx="300100" cy="300100"/>
          </a:xfrm>
        </p:grpSpPr>
        <p:sp>
          <p:nvSpPr>
            <p:cNvPr id="8135" name="Google Shape;8135;p75"/>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75"/>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75"/>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75"/>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75"/>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75"/>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1" name="Google Shape;8141;p75"/>
          <p:cNvGrpSpPr/>
          <p:nvPr/>
        </p:nvGrpSpPr>
        <p:grpSpPr>
          <a:xfrm>
            <a:off x="1323343" y="3779305"/>
            <a:ext cx="354311" cy="353423"/>
            <a:chOff x="-47154000" y="3939275"/>
            <a:chExt cx="299300" cy="298550"/>
          </a:xfrm>
        </p:grpSpPr>
        <p:sp>
          <p:nvSpPr>
            <p:cNvPr id="8142" name="Google Shape;8142;p75"/>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75"/>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75"/>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75"/>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6" name="Google Shape;8146;p75"/>
          <p:cNvGrpSpPr/>
          <p:nvPr/>
        </p:nvGrpSpPr>
        <p:grpSpPr>
          <a:xfrm>
            <a:off x="3548633" y="2904744"/>
            <a:ext cx="312375" cy="354341"/>
            <a:chOff x="-45286550" y="3200500"/>
            <a:chExt cx="263875" cy="299325"/>
          </a:xfrm>
        </p:grpSpPr>
        <p:sp>
          <p:nvSpPr>
            <p:cNvPr id="8147" name="Google Shape;8147;p75"/>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75"/>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75"/>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0" name="Google Shape;8150;p75"/>
          <p:cNvGrpSpPr/>
          <p:nvPr/>
        </p:nvGrpSpPr>
        <p:grpSpPr>
          <a:xfrm>
            <a:off x="3548633" y="3342039"/>
            <a:ext cx="312375" cy="354311"/>
            <a:chOff x="-45286550" y="3569900"/>
            <a:chExt cx="263875" cy="299300"/>
          </a:xfrm>
        </p:grpSpPr>
        <p:sp>
          <p:nvSpPr>
            <p:cNvPr id="8151" name="Google Shape;8151;p75"/>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75"/>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75"/>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75"/>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75"/>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75"/>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7" name="Google Shape;8157;p75"/>
          <p:cNvGrpSpPr/>
          <p:nvPr/>
        </p:nvGrpSpPr>
        <p:grpSpPr>
          <a:xfrm>
            <a:off x="3559820" y="3778388"/>
            <a:ext cx="290001" cy="355258"/>
            <a:chOff x="-45277900" y="3938500"/>
            <a:chExt cx="244975" cy="300100"/>
          </a:xfrm>
        </p:grpSpPr>
        <p:sp>
          <p:nvSpPr>
            <p:cNvPr id="8158" name="Google Shape;8158;p75"/>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75"/>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75"/>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75"/>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2" name="Google Shape;8162;p75"/>
          <p:cNvGrpSpPr/>
          <p:nvPr/>
        </p:nvGrpSpPr>
        <p:grpSpPr>
          <a:xfrm>
            <a:off x="2645769" y="4247490"/>
            <a:ext cx="355258" cy="355258"/>
            <a:chOff x="-44502875" y="3576975"/>
            <a:chExt cx="300100" cy="300100"/>
          </a:xfrm>
        </p:grpSpPr>
        <p:sp>
          <p:nvSpPr>
            <p:cNvPr id="8163" name="Google Shape;8163;p75"/>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75"/>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75"/>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6" name="Google Shape;8166;p75"/>
          <p:cNvGrpSpPr/>
          <p:nvPr/>
        </p:nvGrpSpPr>
        <p:grpSpPr>
          <a:xfrm>
            <a:off x="4858981" y="1973145"/>
            <a:ext cx="356196" cy="354670"/>
            <a:chOff x="-13946200" y="3647075"/>
            <a:chExt cx="353650" cy="352100"/>
          </a:xfrm>
        </p:grpSpPr>
        <p:sp>
          <p:nvSpPr>
            <p:cNvPr id="8167" name="Google Shape;8167;p75"/>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75"/>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75"/>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75"/>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75"/>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75"/>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3" name="Google Shape;8173;p75"/>
          <p:cNvGrpSpPr/>
          <p:nvPr/>
        </p:nvGrpSpPr>
        <p:grpSpPr>
          <a:xfrm>
            <a:off x="6642374" y="1532628"/>
            <a:ext cx="357002" cy="354267"/>
            <a:chOff x="-12163025" y="3214275"/>
            <a:chExt cx="354450" cy="351700"/>
          </a:xfrm>
        </p:grpSpPr>
        <p:sp>
          <p:nvSpPr>
            <p:cNvPr id="8174" name="Google Shape;8174;p75"/>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75"/>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75"/>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7" name="Google Shape;8177;p75"/>
          <p:cNvGrpSpPr/>
          <p:nvPr/>
        </p:nvGrpSpPr>
        <p:grpSpPr>
          <a:xfrm>
            <a:off x="6643154" y="1972365"/>
            <a:ext cx="355441" cy="356232"/>
            <a:chOff x="-12160675" y="3647875"/>
            <a:chExt cx="352900" cy="353650"/>
          </a:xfrm>
        </p:grpSpPr>
        <p:sp>
          <p:nvSpPr>
            <p:cNvPr id="8178" name="Google Shape;8178;p75"/>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75"/>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75"/>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75"/>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75"/>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75"/>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75"/>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5" name="Google Shape;8185;p75"/>
          <p:cNvGrpSpPr/>
          <p:nvPr/>
        </p:nvGrpSpPr>
        <p:grpSpPr>
          <a:xfrm>
            <a:off x="6653870" y="2416821"/>
            <a:ext cx="354635" cy="356232"/>
            <a:chOff x="-12160675" y="4081850"/>
            <a:chExt cx="352100" cy="353650"/>
          </a:xfrm>
        </p:grpSpPr>
        <p:sp>
          <p:nvSpPr>
            <p:cNvPr id="8186" name="Google Shape;8186;p75"/>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75"/>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75"/>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75"/>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75"/>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75"/>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2" name="Google Shape;8192;p75"/>
          <p:cNvGrpSpPr/>
          <p:nvPr/>
        </p:nvGrpSpPr>
        <p:grpSpPr>
          <a:xfrm>
            <a:off x="4858836" y="2891264"/>
            <a:ext cx="355416" cy="355652"/>
            <a:chOff x="-10391650" y="3180600"/>
            <a:chExt cx="352875" cy="353075"/>
          </a:xfrm>
        </p:grpSpPr>
        <p:sp>
          <p:nvSpPr>
            <p:cNvPr id="8193" name="Google Shape;8193;p75"/>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75"/>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75"/>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75"/>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75"/>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75"/>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9" name="Google Shape;8199;p75"/>
          <p:cNvGrpSpPr/>
          <p:nvPr/>
        </p:nvGrpSpPr>
        <p:grpSpPr>
          <a:xfrm>
            <a:off x="4858835" y="3368062"/>
            <a:ext cx="354635" cy="353890"/>
            <a:chOff x="-10390875" y="3616350"/>
            <a:chExt cx="352100" cy="351325"/>
          </a:xfrm>
        </p:grpSpPr>
        <p:sp>
          <p:nvSpPr>
            <p:cNvPr id="8200" name="Google Shape;8200;p75"/>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75"/>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75"/>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3" name="Google Shape;8203;p75"/>
          <p:cNvGrpSpPr/>
          <p:nvPr/>
        </p:nvGrpSpPr>
        <p:grpSpPr>
          <a:xfrm>
            <a:off x="7525810" y="2892727"/>
            <a:ext cx="312585" cy="354670"/>
            <a:chOff x="-10370400" y="4049550"/>
            <a:chExt cx="310350" cy="352100"/>
          </a:xfrm>
        </p:grpSpPr>
        <p:sp>
          <p:nvSpPr>
            <p:cNvPr id="8204" name="Google Shape;8204;p75"/>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75"/>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75"/>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75"/>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75"/>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9" name="Google Shape;8209;p75"/>
          <p:cNvGrpSpPr/>
          <p:nvPr/>
        </p:nvGrpSpPr>
        <p:grpSpPr>
          <a:xfrm>
            <a:off x="6630066" y="2891668"/>
            <a:ext cx="379236" cy="354847"/>
            <a:chOff x="-8674650" y="3210975"/>
            <a:chExt cx="376525" cy="352275"/>
          </a:xfrm>
        </p:grpSpPr>
        <p:sp>
          <p:nvSpPr>
            <p:cNvPr id="8210" name="Google Shape;8210;p75"/>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75"/>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75"/>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75"/>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75"/>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75"/>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6" name="Google Shape;8216;p75"/>
          <p:cNvGrpSpPr/>
          <p:nvPr/>
        </p:nvGrpSpPr>
        <p:grpSpPr>
          <a:xfrm>
            <a:off x="5301563" y="1973145"/>
            <a:ext cx="356221" cy="354670"/>
            <a:chOff x="-13512225" y="3647075"/>
            <a:chExt cx="353675" cy="352100"/>
          </a:xfrm>
        </p:grpSpPr>
        <p:sp>
          <p:nvSpPr>
            <p:cNvPr id="8217" name="Google Shape;8217;p75"/>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75"/>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75"/>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75"/>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75"/>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75"/>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75"/>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75"/>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75"/>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75"/>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7" name="Google Shape;8227;p75"/>
          <p:cNvGrpSpPr/>
          <p:nvPr/>
        </p:nvGrpSpPr>
        <p:grpSpPr>
          <a:xfrm>
            <a:off x="5311876" y="2417211"/>
            <a:ext cx="356221" cy="355451"/>
            <a:chOff x="-13512225" y="4080275"/>
            <a:chExt cx="353675" cy="352875"/>
          </a:xfrm>
        </p:grpSpPr>
        <p:sp>
          <p:nvSpPr>
            <p:cNvPr id="8228" name="Google Shape;8228;p75"/>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75"/>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75"/>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75"/>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75"/>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75"/>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75"/>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75"/>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75"/>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75"/>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75"/>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9" name="Google Shape;8239;p75"/>
          <p:cNvGrpSpPr/>
          <p:nvPr/>
        </p:nvGrpSpPr>
        <p:grpSpPr>
          <a:xfrm>
            <a:off x="7084956" y="1564572"/>
            <a:ext cx="356196" cy="290379"/>
            <a:chOff x="-11728250" y="3245400"/>
            <a:chExt cx="353650" cy="288275"/>
          </a:xfrm>
        </p:grpSpPr>
        <p:sp>
          <p:nvSpPr>
            <p:cNvPr id="8240" name="Google Shape;8240;p75"/>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75"/>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75"/>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75"/>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75"/>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45" name="Google Shape;8245;p75"/>
          <p:cNvSpPr/>
          <p:nvPr/>
        </p:nvSpPr>
        <p:spPr>
          <a:xfrm>
            <a:off x="7242366" y="2108233"/>
            <a:ext cx="40464" cy="84135"/>
          </a:xfrm>
          <a:custGeom>
            <a:avLst/>
            <a:gdLst/>
            <a:ahLst/>
            <a:cxnLst/>
            <a:rect l="l" t="t" r="r" b="b"/>
            <a:pathLst>
              <a:path w="1607" h="3341" extrusionOk="0">
                <a:moveTo>
                  <a:pt x="0" y="1"/>
                </a:moveTo>
                <a:lnTo>
                  <a:pt x="0" y="2804"/>
                </a:lnTo>
                <a:cubicBezTo>
                  <a:pt x="158" y="2962"/>
                  <a:pt x="315" y="3183"/>
                  <a:pt x="504" y="3340"/>
                </a:cubicBezTo>
                <a:lnTo>
                  <a:pt x="1607" y="1891"/>
                </a:lnTo>
                <a:cubicBezTo>
                  <a:pt x="630" y="1418"/>
                  <a:pt x="0"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46" name="Google Shape;8246;p75"/>
          <p:cNvGrpSpPr/>
          <p:nvPr/>
        </p:nvGrpSpPr>
        <p:grpSpPr>
          <a:xfrm>
            <a:off x="7117464" y="2417211"/>
            <a:ext cx="311804" cy="355451"/>
            <a:chOff x="-11703850" y="4081850"/>
            <a:chExt cx="309575" cy="352875"/>
          </a:xfrm>
        </p:grpSpPr>
        <p:sp>
          <p:nvSpPr>
            <p:cNvPr id="8247" name="Google Shape;8247;p75"/>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75"/>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75"/>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75"/>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75"/>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75"/>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75"/>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75"/>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5" name="Google Shape;8255;p75"/>
          <p:cNvGrpSpPr/>
          <p:nvPr/>
        </p:nvGrpSpPr>
        <p:grpSpPr>
          <a:xfrm>
            <a:off x="5306120" y="2891364"/>
            <a:ext cx="357002" cy="355451"/>
            <a:chOff x="-9958475" y="3180025"/>
            <a:chExt cx="354450" cy="352875"/>
          </a:xfrm>
        </p:grpSpPr>
        <p:sp>
          <p:nvSpPr>
            <p:cNvPr id="8256" name="Google Shape;8256;p75"/>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75"/>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75"/>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9" name="Google Shape;8259;p75"/>
          <p:cNvGrpSpPr/>
          <p:nvPr/>
        </p:nvGrpSpPr>
        <p:grpSpPr>
          <a:xfrm>
            <a:off x="5315247" y="3367345"/>
            <a:ext cx="337966" cy="355325"/>
            <a:chOff x="-9949025" y="3615575"/>
            <a:chExt cx="335550" cy="352750"/>
          </a:xfrm>
        </p:grpSpPr>
        <p:sp>
          <p:nvSpPr>
            <p:cNvPr id="8260" name="Google Shape;8260;p75"/>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75"/>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75"/>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3" name="Google Shape;8263;p75"/>
          <p:cNvGrpSpPr/>
          <p:nvPr/>
        </p:nvGrpSpPr>
        <p:grpSpPr>
          <a:xfrm>
            <a:off x="7950093" y="2890851"/>
            <a:ext cx="360175" cy="358423"/>
            <a:chOff x="-9961625" y="4048175"/>
            <a:chExt cx="357600" cy="355825"/>
          </a:xfrm>
        </p:grpSpPr>
        <p:sp>
          <p:nvSpPr>
            <p:cNvPr id="8264" name="Google Shape;8264;p75"/>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75"/>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75"/>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75"/>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75"/>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75"/>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0" name="Google Shape;8270;p75"/>
          <p:cNvGrpSpPr/>
          <p:nvPr/>
        </p:nvGrpSpPr>
        <p:grpSpPr>
          <a:xfrm>
            <a:off x="6636814" y="3366363"/>
            <a:ext cx="364959" cy="357289"/>
            <a:chOff x="-8680950" y="3624225"/>
            <a:chExt cx="362350" cy="354700"/>
          </a:xfrm>
        </p:grpSpPr>
        <p:sp>
          <p:nvSpPr>
            <p:cNvPr id="8271" name="Google Shape;8271;p75"/>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75"/>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75"/>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75"/>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75"/>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75"/>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7" name="Google Shape;8277;p75"/>
          <p:cNvGrpSpPr/>
          <p:nvPr/>
        </p:nvGrpSpPr>
        <p:grpSpPr>
          <a:xfrm>
            <a:off x="5773058" y="1532024"/>
            <a:ext cx="313365" cy="355476"/>
            <a:chOff x="-13056975" y="3212300"/>
            <a:chExt cx="311125" cy="352900"/>
          </a:xfrm>
        </p:grpSpPr>
        <p:sp>
          <p:nvSpPr>
            <p:cNvPr id="8278" name="Google Shape;8278;p75"/>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75"/>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75"/>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75"/>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2" name="Google Shape;8282;p75"/>
          <p:cNvGrpSpPr/>
          <p:nvPr/>
        </p:nvGrpSpPr>
        <p:grpSpPr>
          <a:xfrm>
            <a:off x="5750446" y="1972818"/>
            <a:ext cx="358588" cy="355325"/>
            <a:chOff x="-13077450" y="3647075"/>
            <a:chExt cx="356025" cy="352750"/>
          </a:xfrm>
        </p:grpSpPr>
        <p:sp>
          <p:nvSpPr>
            <p:cNvPr id="8283" name="Google Shape;8283;p75"/>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75"/>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75"/>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6" name="Google Shape;8286;p75"/>
          <p:cNvGrpSpPr/>
          <p:nvPr/>
        </p:nvGrpSpPr>
        <p:grpSpPr>
          <a:xfrm>
            <a:off x="5761552" y="2416418"/>
            <a:ext cx="357002" cy="357037"/>
            <a:chOff x="-13079025" y="4079475"/>
            <a:chExt cx="354450" cy="354450"/>
          </a:xfrm>
        </p:grpSpPr>
        <p:sp>
          <p:nvSpPr>
            <p:cNvPr id="8287" name="Google Shape;8287;p75"/>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75"/>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75"/>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75"/>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1" name="Google Shape;8291;p75"/>
          <p:cNvGrpSpPr/>
          <p:nvPr/>
        </p:nvGrpSpPr>
        <p:grpSpPr>
          <a:xfrm>
            <a:off x="7534619" y="1532427"/>
            <a:ext cx="356221" cy="354670"/>
            <a:chOff x="-11292700" y="3213875"/>
            <a:chExt cx="353675" cy="352100"/>
          </a:xfrm>
        </p:grpSpPr>
        <p:sp>
          <p:nvSpPr>
            <p:cNvPr id="8292" name="Google Shape;8292;p75"/>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75"/>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75"/>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75"/>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75"/>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75"/>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75"/>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9" name="Google Shape;8299;p75"/>
          <p:cNvGrpSpPr/>
          <p:nvPr/>
        </p:nvGrpSpPr>
        <p:grpSpPr>
          <a:xfrm>
            <a:off x="7528677" y="1972365"/>
            <a:ext cx="368106" cy="356232"/>
            <a:chOff x="-11299000" y="3647875"/>
            <a:chExt cx="365475" cy="353650"/>
          </a:xfrm>
        </p:grpSpPr>
        <p:sp>
          <p:nvSpPr>
            <p:cNvPr id="8300" name="Google Shape;8300;p75"/>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75"/>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75"/>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75"/>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75"/>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75"/>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6" name="Google Shape;8306;p75"/>
          <p:cNvGrpSpPr/>
          <p:nvPr/>
        </p:nvGrpSpPr>
        <p:grpSpPr>
          <a:xfrm>
            <a:off x="7544139" y="2428316"/>
            <a:ext cx="357808" cy="333240"/>
            <a:chOff x="-11295075" y="4092875"/>
            <a:chExt cx="355250" cy="330825"/>
          </a:xfrm>
        </p:grpSpPr>
        <p:sp>
          <p:nvSpPr>
            <p:cNvPr id="8307" name="Google Shape;8307;p75"/>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75"/>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75"/>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75"/>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75"/>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2" name="Google Shape;8312;p75"/>
          <p:cNvGrpSpPr/>
          <p:nvPr/>
        </p:nvGrpSpPr>
        <p:grpSpPr>
          <a:xfrm>
            <a:off x="5769739" y="2891364"/>
            <a:ext cx="312585" cy="355451"/>
            <a:chOff x="-9500075" y="3180800"/>
            <a:chExt cx="310350" cy="352875"/>
          </a:xfrm>
        </p:grpSpPr>
        <p:sp>
          <p:nvSpPr>
            <p:cNvPr id="8313" name="Google Shape;8313;p75"/>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75"/>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75"/>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75"/>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75"/>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75"/>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75"/>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75"/>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75"/>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2" name="Google Shape;8322;p75"/>
          <p:cNvGrpSpPr/>
          <p:nvPr/>
        </p:nvGrpSpPr>
        <p:grpSpPr>
          <a:xfrm>
            <a:off x="5747530" y="3366879"/>
            <a:ext cx="356221" cy="356257"/>
            <a:chOff x="-9523700" y="3614000"/>
            <a:chExt cx="353675" cy="353675"/>
          </a:xfrm>
        </p:grpSpPr>
        <p:sp>
          <p:nvSpPr>
            <p:cNvPr id="8323" name="Google Shape;8323;p75"/>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75"/>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75"/>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75"/>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75"/>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75"/>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75"/>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75"/>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75"/>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2" name="Google Shape;8332;p75"/>
          <p:cNvGrpSpPr/>
          <p:nvPr/>
        </p:nvGrpSpPr>
        <p:grpSpPr>
          <a:xfrm>
            <a:off x="7532481" y="3389521"/>
            <a:ext cx="356221" cy="354670"/>
            <a:chOff x="-9523700" y="4049550"/>
            <a:chExt cx="353675" cy="352100"/>
          </a:xfrm>
        </p:grpSpPr>
        <p:sp>
          <p:nvSpPr>
            <p:cNvPr id="8333" name="Google Shape;8333;p75"/>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75"/>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75"/>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75"/>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75"/>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75"/>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75"/>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0" name="Google Shape;8340;p75"/>
          <p:cNvGrpSpPr/>
          <p:nvPr/>
        </p:nvGrpSpPr>
        <p:grpSpPr>
          <a:xfrm>
            <a:off x="7088596" y="3389494"/>
            <a:ext cx="357002" cy="311029"/>
            <a:chOff x="-8209150" y="3659675"/>
            <a:chExt cx="354450" cy="308775"/>
          </a:xfrm>
        </p:grpSpPr>
        <p:sp>
          <p:nvSpPr>
            <p:cNvPr id="8341" name="Google Shape;8341;p75"/>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75"/>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75"/>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75"/>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75"/>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75"/>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7" name="Google Shape;8347;p75"/>
          <p:cNvGrpSpPr/>
          <p:nvPr/>
        </p:nvGrpSpPr>
        <p:grpSpPr>
          <a:xfrm>
            <a:off x="6202157" y="2418407"/>
            <a:ext cx="356221" cy="353059"/>
            <a:chOff x="-12643475" y="4081850"/>
            <a:chExt cx="353675" cy="350500"/>
          </a:xfrm>
        </p:grpSpPr>
        <p:sp>
          <p:nvSpPr>
            <p:cNvPr id="8348" name="Google Shape;8348;p75"/>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75"/>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75"/>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75"/>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52" name="Google Shape;8352;p75"/>
          <p:cNvSpPr/>
          <p:nvPr/>
        </p:nvSpPr>
        <p:spPr>
          <a:xfrm>
            <a:off x="8015262" y="1973047"/>
            <a:ext cx="273732" cy="354519"/>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53" name="Google Shape;8353;p75"/>
          <p:cNvGrpSpPr/>
          <p:nvPr/>
        </p:nvGrpSpPr>
        <p:grpSpPr>
          <a:xfrm>
            <a:off x="7984757" y="2428316"/>
            <a:ext cx="356221" cy="333240"/>
            <a:chOff x="-10858725" y="4092875"/>
            <a:chExt cx="353675" cy="330825"/>
          </a:xfrm>
        </p:grpSpPr>
        <p:sp>
          <p:nvSpPr>
            <p:cNvPr id="8354" name="Google Shape;8354;p75"/>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75"/>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75"/>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75"/>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75"/>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75"/>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0" name="Google Shape;8360;p75"/>
          <p:cNvGrpSpPr/>
          <p:nvPr/>
        </p:nvGrpSpPr>
        <p:grpSpPr>
          <a:xfrm>
            <a:off x="6243280" y="3367282"/>
            <a:ext cx="252278" cy="355451"/>
            <a:chOff x="-9039300" y="3614000"/>
            <a:chExt cx="250475" cy="352875"/>
          </a:xfrm>
        </p:grpSpPr>
        <p:sp>
          <p:nvSpPr>
            <p:cNvPr id="8361" name="Google Shape;8361;p75"/>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75"/>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3" name="Google Shape;8363;p75"/>
          <p:cNvGrpSpPr/>
          <p:nvPr/>
        </p:nvGrpSpPr>
        <p:grpSpPr>
          <a:xfrm>
            <a:off x="7975246" y="3389521"/>
            <a:ext cx="354635" cy="354670"/>
            <a:chOff x="-9088150" y="4049550"/>
            <a:chExt cx="352100" cy="352100"/>
          </a:xfrm>
        </p:grpSpPr>
        <p:sp>
          <p:nvSpPr>
            <p:cNvPr id="8364" name="Google Shape;8364;p75"/>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75"/>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75"/>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75"/>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75"/>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75"/>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0" name="Google Shape;8370;p75"/>
          <p:cNvGrpSpPr/>
          <p:nvPr/>
        </p:nvGrpSpPr>
        <p:grpSpPr>
          <a:xfrm>
            <a:off x="7109610" y="2891754"/>
            <a:ext cx="315757" cy="354670"/>
            <a:chOff x="-8191825" y="3174500"/>
            <a:chExt cx="313500" cy="352100"/>
          </a:xfrm>
        </p:grpSpPr>
        <p:sp>
          <p:nvSpPr>
            <p:cNvPr id="8371" name="Google Shape;8371;p75"/>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75"/>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75"/>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4" name="Google Shape;8374;p75"/>
          <p:cNvGrpSpPr/>
          <p:nvPr/>
        </p:nvGrpSpPr>
        <p:grpSpPr>
          <a:xfrm>
            <a:off x="4858968" y="1532275"/>
            <a:ext cx="356221" cy="354973"/>
            <a:chOff x="-13947000" y="3212800"/>
            <a:chExt cx="353675" cy="352400"/>
          </a:xfrm>
        </p:grpSpPr>
        <p:sp>
          <p:nvSpPr>
            <p:cNvPr id="8375" name="Google Shape;8375;p75"/>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75"/>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77" name="Google Shape;8377;p75"/>
          <p:cNvSpPr/>
          <p:nvPr/>
        </p:nvSpPr>
        <p:spPr>
          <a:xfrm>
            <a:off x="4902088" y="2417809"/>
            <a:ext cx="271340" cy="353864"/>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78" name="Google Shape;8378;p75"/>
          <p:cNvGrpSpPr/>
          <p:nvPr/>
        </p:nvGrpSpPr>
        <p:grpSpPr>
          <a:xfrm>
            <a:off x="5301563" y="1531633"/>
            <a:ext cx="356221" cy="356257"/>
            <a:chOff x="-13512225" y="3211525"/>
            <a:chExt cx="353675" cy="353675"/>
          </a:xfrm>
        </p:grpSpPr>
        <p:sp>
          <p:nvSpPr>
            <p:cNvPr id="8379" name="Google Shape;8379;p75"/>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75"/>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75"/>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75"/>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75"/>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4" name="Google Shape;8384;p75"/>
          <p:cNvGrpSpPr/>
          <p:nvPr/>
        </p:nvGrpSpPr>
        <p:grpSpPr>
          <a:xfrm>
            <a:off x="7083760" y="1971660"/>
            <a:ext cx="358588" cy="357642"/>
            <a:chOff x="-11729050" y="3646475"/>
            <a:chExt cx="356025" cy="355050"/>
          </a:xfrm>
        </p:grpSpPr>
        <p:sp>
          <p:nvSpPr>
            <p:cNvPr id="8385" name="Google Shape;8385;p75"/>
            <p:cNvSpPr/>
            <p:nvPr/>
          </p:nvSpPr>
          <p:spPr>
            <a:xfrm>
              <a:off x="-11460475" y="3648050"/>
              <a:ext cx="86675" cy="80175"/>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75"/>
            <p:cNvSpPr/>
            <p:nvPr/>
          </p:nvSpPr>
          <p:spPr>
            <a:xfrm>
              <a:off x="-11601450" y="3773875"/>
              <a:ext cx="19725" cy="19725"/>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75"/>
            <p:cNvSpPr/>
            <p:nvPr/>
          </p:nvSpPr>
          <p:spPr>
            <a:xfrm>
              <a:off x="-11729050" y="3646475"/>
              <a:ext cx="353675" cy="209350"/>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75"/>
            <p:cNvSpPr/>
            <p:nvPr/>
          </p:nvSpPr>
          <p:spPr>
            <a:xfrm>
              <a:off x="-11518750" y="3773875"/>
              <a:ext cx="19725" cy="19725"/>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75"/>
            <p:cNvSpPr/>
            <p:nvPr/>
          </p:nvSpPr>
          <p:spPr>
            <a:xfrm>
              <a:off x="-11698325" y="3858150"/>
              <a:ext cx="67750" cy="69350"/>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75"/>
            <p:cNvSpPr/>
            <p:nvPr/>
          </p:nvSpPr>
          <p:spPr>
            <a:xfrm>
              <a:off x="-11627450" y="3869175"/>
              <a:ext cx="47300" cy="55175"/>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75"/>
            <p:cNvSpPr/>
            <p:nvPr/>
          </p:nvSpPr>
          <p:spPr>
            <a:xfrm>
              <a:off x="-11414775" y="3803025"/>
              <a:ext cx="41750" cy="8352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75"/>
            <p:cNvSpPr/>
            <p:nvPr/>
          </p:nvSpPr>
          <p:spPr>
            <a:xfrm>
              <a:off x="-11592800" y="3876275"/>
              <a:ext cx="84300" cy="62250"/>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75"/>
            <p:cNvSpPr/>
            <p:nvPr/>
          </p:nvSpPr>
          <p:spPr>
            <a:xfrm>
              <a:off x="-11520325" y="3869175"/>
              <a:ext cx="47275" cy="55175"/>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75"/>
            <p:cNvSpPr/>
            <p:nvPr/>
          </p:nvSpPr>
          <p:spPr>
            <a:xfrm>
              <a:off x="-11726675" y="3903850"/>
              <a:ext cx="352075" cy="97675"/>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75"/>
            <p:cNvSpPr/>
            <p:nvPr/>
          </p:nvSpPr>
          <p:spPr>
            <a:xfrm>
              <a:off x="-11470700" y="3859725"/>
              <a:ext cx="66975" cy="685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6" name="Google Shape;8396;p75"/>
          <p:cNvGrpSpPr/>
          <p:nvPr/>
        </p:nvGrpSpPr>
        <p:grpSpPr>
          <a:xfrm>
            <a:off x="6191845" y="1532024"/>
            <a:ext cx="356221" cy="355476"/>
            <a:chOff x="-12643475" y="3212300"/>
            <a:chExt cx="353675" cy="352900"/>
          </a:xfrm>
        </p:grpSpPr>
        <p:sp>
          <p:nvSpPr>
            <p:cNvPr id="8397" name="Google Shape;8397;p75"/>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75"/>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75"/>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75"/>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75"/>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75"/>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75"/>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75"/>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75"/>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6" name="Google Shape;8406;p75"/>
          <p:cNvGrpSpPr/>
          <p:nvPr/>
        </p:nvGrpSpPr>
        <p:grpSpPr>
          <a:xfrm>
            <a:off x="6191845" y="1983798"/>
            <a:ext cx="356221" cy="333366"/>
            <a:chOff x="-12643475" y="3657325"/>
            <a:chExt cx="353675" cy="330950"/>
          </a:xfrm>
        </p:grpSpPr>
        <p:sp>
          <p:nvSpPr>
            <p:cNvPr id="8407" name="Google Shape;8407;p75"/>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75"/>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75"/>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75"/>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75"/>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75"/>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3" name="Google Shape;8413;p75"/>
          <p:cNvGrpSpPr/>
          <p:nvPr/>
        </p:nvGrpSpPr>
        <p:grpSpPr>
          <a:xfrm>
            <a:off x="7974847" y="1532427"/>
            <a:ext cx="355416" cy="354670"/>
            <a:chOff x="-10857925" y="3213875"/>
            <a:chExt cx="352875" cy="352100"/>
          </a:xfrm>
        </p:grpSpPr>
        <p:sp>
          <p:nvSpPr>
            <p:cNvPr id="8414" name="Google Shape;8414;p75"/>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75"/>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75"/>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75"/>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75"/>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75"/>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75"/>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75"/>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75"/>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75"/>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4" name="Google Shape;8424;p75"/>
          <p:cNvGrpSpPr/>
          <p:nvPr/>
        </p:nvGrpSpPr>
        <p:grpSpPr>
          <a:xfrm>
            <a:off x="6191762" y="2891855"/>
            <a:ext cx="356096" cy="354469"/>
            <a:chOff x="-9089725" y="3180200"/>
            <a:chExt cx="353550" cy="351900"/>
          </a:xfrm>
        </p:grpSpPr>
        <p:sp>
          <p:nvSpPr>
            <p:cNvPr id="8425" name="Google Shape;8425;p75"/>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75"/>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430"/>
        <p:cNvGrpSpPr/>
        <p:nvPr/>
      </p:nvGrpSpPr>
      <p:grpSpPr>
        <a:xfrm>
          <a:off x="0" y="0"/>
          <a:ext cx="0" cy="0"/>
          <a:chOff x="0" y="0"/>
          <a:chExt cx="0" cy="0"/>
        </a:xfrm>
      </p:grpSpPr>
      <p:sp>
        <p:nvSpPr>
          <p:cNvPr id="8431" name="Google Shape;8431;p7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8432" name="Google Shape;8432;p76"/>
          <p:cNvSpPr/>
          <p:nvPr/>
        </p:nvSpPr>
        <p:spPr>
          <a:xfrm>
            <a:off x="801940" y="1691070"/>
            <a:ext cx="343404" cy="446998"/>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33" name="Google Shape;8433;p76"/>
          <p:cNvGrpSpPr/>
          <p:nvPr/>
        </p:nvGrpSpPr>
        <p:grpSpPr>
          <a:xfrm>
            <a:off x="748855" y="2243507"/>
            <a:ext cx="452798" cy="449473"/>
            <a:chOff x="-21322300" y="3693325"/>
            <a:chExt cx="306400" cy="304150"/>
          </a:xfrm>
        </p:grpSpPr>
        <p:sp>
          <p:nvSpPr>
            <p:cNvPr id="8434" name="Google Shape;8434;p76"/>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76"/>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76"/>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76"/>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8" name="Google Shape;8438;p76"/>
          <p:cNvGrpSpPr/>
          <p:nvPr/>
        </p:nvGrpSpPr>
        <p:grpSpPr>
          <a:xfrm>
            <a:off x="748263" y="2810244"/>
            <a:ext cx="453980" cy="422540"/>
            <a:chOff x="-21322300" y="4077125"/>
            <a:chExt cx="307200" cy="285925"/>
          </a:xfrm>
        </p:grpSpPr>
        <p:sp>
          <p:nvSpPr>
            <p:cNvPr id="8439" name="Google Shape;8439;p76"/>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76"/>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76"/>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76"/>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76"/>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76"/>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76"/>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76"/>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76"/>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76"/>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76"/>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76"/>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1" name="Google Shape;8451;p76"/>
          <p:cNvGrpSpPr/>
          <p:nvPr/>
        </p:nvGrpSpPr>
        <p:grpSpPr>
          <a:xfrm>
            <a:off x="3525440" y="1689128"/>
            <a:ext cx="451653" cy="450212"/>
            <a:chOff x="-19394200" y="3333800"/>
            <a:chExt cx="305625" cy="304650"/>
          </a:xfrm>
        </p:grpSpPr>
        <p:sp>
          <p:nvSpPr>
            <p:cNvPr id="8452" name="Google Shape;8452;p76"/>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76"/>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76"/>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76"/>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76"/>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76"/>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76"/>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76"/>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76"/>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1" name="Google Shape;8461;p76"/>
          <p:cNvGrpSpPr/>
          <p:nvPr/>
        </p:nvGrpSpPr>
        <p:grpSpPr>
          <a:xfrm>
            <a:off x="3524276" y="2243580"/>
            <a:ext cx="453980" cy="449325"/>
            <a:chOff x="-19396575" y="3708500"/>
            <a:chExt cx="307200" cy="304050"/>
          </a:xfrm>
        </p:grpSpPr>
        <p:sp>
          <p:nvSpPr>
            <p:cNvPr id="8462" name="Google Shape;8462;p76"/>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76"/>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76"/>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5" name="Google Shape;8465;p76"/>
          <p:cNvGrpSpPr/>
          <p:nvPr/>
        </p:nvGrpSpPr>
        <p:grpSpPr>
          <a:xfrm>
            <a:off x="3518457" y="2796461"/>
            <a:ext cx="465618" cy="450101"/>
            <a:chOff x="-19394200" y="4084200"/>
            <a:chExt cx="315075" cy="304575"/>
          </a:xfrm>
        </p:grpSpPr>
        <p:sp>
          <p:nvSpPr>
            <p:cNvPr id="8466" name="Google Shape;8466;p76"/>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76"/>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76"/>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76"/>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76"/>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76"/>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2" name="Google Shape;8472;p76"/>
          <p:cNvGrpSpPr/>
          <p:nvPr/>
        </p:nvGrpSpPr>
        <p:grpSpPr>
          <a:xfrm>
            <a:off x="6324167" y="1689001"/>
            <a:ext cx="400447" cy="450470"/>
            <a:chOff x="-17526750" y="3309200"/>
            <a:chExt cx="270975" cy="304825"/>
          </a:xfrm>
        </p:grpSpPr>
        <p:sp>
          <p:nvSpPr>
            <p:cNvPr id="8473" name="Google Shape;8473;p76"/>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76"/>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76"/>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76"/>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76"/>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8" name="Google Shape;8478;p76"/>
          <p:cNvGrpSpPr/>
          <p:nvPr/>
        </p:nvGrpSpPr>
        <p:grpSpPr>
          <a:xfrm>
            <a:off x="6300319" y="2244173"/>
            <a:ext cx="448143" cy="448143"/>
            <a:chOff x="-17542500" y="3684100"/>
            <a:chExt cx="303250" cy="303250"/>
          </a:xfrm>
        </p:grpSpPr>
        <p:sp>
          <p:nvSpPr>
            <p:cNvPr id="8479" name="Google Shape;8479;p76"/>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76"/>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76"/>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76"/>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76"/>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76"/>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76"/>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6" name="Google Shape;8486;p76"/>
          <p:cNvGrpSpPr/>
          <p:nvPr/>
        </p:nvGrpSpPr>
        <p:grpSpPr>
          <a:xfrm>
            <a:off x="6299728" y="2810817"/>
            <a:ext cx="449325" cy="421395"/>
            <a:chOff x="-17542500" y="4068450"/>
            <a:chExt cx="304050" cy="285150"/>
          </a:xfrm>
        </p:grpSpPr>
        <p:sp>
          <p:nvSpPr>
            <p:cNvPr id="8487" name="Google Shape;8487;p76"/>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76"/>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76"/>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76"/>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76"/>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76"/>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3" name="Google Shape;8493;p76"/>
          <p:cNvGrpSpPr/>
          <p:nvPr/>
        </p:nvGrpSpPr>
        <p:grpSpPr>
          <a:xfrm>
            <a:off x="3530150" y="3342211"/>
            <a:ext cx="343404" cy="449325"/>
            <a:chOff x="-15652200" y="3335975"/>
            <a:chExt cx="232375" cy="304050"/>
          </a:xfrm>
        </p:grpSpPr>
        <p:sp>
          <p:nvSpPr>
            <p:cNvPr id="8494" name="Google Shape;8494;p76"/>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76"/>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76"/>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76"/>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76"/>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76"/>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76"/>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76"/>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76"/>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3" name="Google Shape;8503;p76"/>
          <p:cNvGrpSpPr/>
          <p:nvPr/>
        </p:nvGrpSpPr>
        <p:grpSpPr>
          <a:xfrm>
            <a:off x="1303491" y="1689573"/>
            <a:ext cx="450470" cy="449325"/>
            <a:chOff x="-20946600" y="3317850"/>
            <a:chExt cx="304825" cy="304050"/>
          </a:xfrm>
        </p:grpSpPr>
        <p:sp>
          <p:nvSpPr>
            <p:cNvPr id="8504" name="Google Shape;8504;p76"/>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76"/>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76"/>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7" name="Google Shape;8507;p76"/>
          <p:cNvGrpSpPr/>
          <p:nvPr/>
        </p:nvGrpSpPr>
        <p:grpSpPr>
          <a:xfrm>
            <a:off x="1304064" y="2243729"/>
            <a:ext cx="449325" cy="449030"/>
            <a:chOff x="-20945825" y="3692175"/>
            <a:chExt cx="304050" cy="303850"/>
          </a:xfrm>
        </p:grpSpPr>
        <p:sp>
          <p:nvSpPr>
            <p:cNvPr id="8508" name="Google Shape;8508;p76"/>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76"/>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76"/>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76"/>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2" name="Google Shape;8512;p76"/>
          <p:cNvGrpSpPr/>
          <p:nvPr/>
        </p:nvGrpSpPr>
        <p:grpSpPr>
          <a:xfrm>
            <a:off x="1329667" y="2797442"/>
            <a:ext cx="398119" cy="448143"/>
            <a:chOff x="-20930075" y="4066100"/>
            <a:chExt cx="269400" cy="303250"/>
          </a:xfrm>
        </p:grpSpPr>
        <p:sp>
          <p:nvSpPr>
            <p:cNvPr id="8513" name="Google Shape;8513;p76"/>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76"/>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5" name="Google Shape;8515;p76"/>
          <p:cNvGrpSpPr/>
          <p:nvPr/>
        </p:nvGrpSpPr>
        <p:grpSpPr>
          <a:xfrm>
            <a:off x="4110888" y="1689848"/>
            <a:ext cx="372516" cy="448771"/>
            <a:chOff x="-18994100" y="3334775"/>
            <a:chExt cx="252075" cy="303675"/>
          </a:xfrm>
        </p:grpSpPr>
        <p:sp>
          <p:nvSpPr>
            <p:cNvPr id="8516" name="Google Shape;8516;p76"/>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76"/>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76"/>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76"/>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0" name="Google Shape;8520;p76"/>
          <p:cNvGrpSpPr/>
          <p:nvPr/>
        </p:nvGrpSpPr>
        <p:grpSpPr>
          <a:xfrm>
            <a:off x="4125445" y="2244743"/>
            <a:ext cx="343404" cy="446998"/>
            <a:chOff x="-18983850" y="3710075"/>
            <a:chExt cx="232375" cy="302475"/>
          </a:xfrm>
        </p:grpSpPr>
        <p:sp>
          <p:nvSpPr>
            <p:cNvPr id="8521" name="Google Shape;8521;p76"/>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76"/>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76"/>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76"/>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5" name="Google Shape;8525;p76"/>
          <p:cNvGrpSpPr/>
          <p:nvPr/>
        </p:nvGrpSpPr>
        <p:grpSpPr>
          <a:xfrm>
            <a:off x="4071911" y="2797422"/>
            <a:ext cx="450470" cy="448180"/>
            <a:chOff x="-19020075" y="4084200"/>
            <a:chExt cx="304825" cy="303275"/>
          </a:xfrm>
        </p:grpSpPr>
        <p:sp>
          <p:nvSpPr>
            <p:cNvPr id="8526" name="Google Shape;8526;p76"/>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76"/>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76"/>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76"/>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76"/>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76"/>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76"/>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76"/>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76"/>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5" name="Google Shape;8535;p76"/>
          <p:cNvGrpSpPr/>
          <p:nvPr/>
        </p:nvGrpSpPr>
        <p:grpSpPr>
          <a:xfrm>
            <a:off x="6889176" y="1689001"/>
            <a:ext cx="396937" cy="450470"/>
            <a:chOff x="-17149475" y="3309200"/>
            <a:chExt cx="268600" cy="304825"/>
          </a:xfrm>
        </p:grpSpPr>
        <p:sp>
          <p:nvSpPr>
            <p:cNvPr id="8536" name="Google Shape;8536;p76"/>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76"/>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8" name="Google Shape;8538;p76"/>
          <p:cNvGrpSpPr/>
          <p:nvPr/>
        </p:nvGrpSpPr>
        <p:grpSpPr>
          <a:xfrm>
            <a:off x="6862982" y="2258120"/>
            <a:ext cx="449325" cy="420249"/>
            <a:chOff x="-17168375" y="3692750"/>
            <a:chExt cx="304050" cy="284375"/>
          </a:xfrm>
        </p:grpSpPr>
        <p:sp>
          <p:nvSpPr>
            <p:cNvPr id="8539" name="Google Shape;8539;p76"/>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76"/>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76"/>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76"/>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76"/>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76"/>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76"/>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6" name="Google Shape;8546;p76"/>
          <p:cNvGrpSpPr/>
          <p:nvPr/>
        </p:nvGrpSpPr>
        <p:grpSpPr>
          <a:xfrm>
            <a:off x="6859491" y="2796852"/>
            <a:ext cx="456308" cy="449325"/>
            <a:chOff x="-17170750" y="4058800"/>
            <a:chExt cx="308775" cy="304050"/>
          </a:xfrm>
        </p:grpSpPr>
        <p:sp>
          <p:nvSpPr>
            <p:cNvPr id="8547" name="Google Shape;8547;p76"/>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76"/>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76"/>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76"/>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76"/>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76"/>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76"/>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76"/>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76"/>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76"/>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76"/>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76"/>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76"/>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76"/>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76"/>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76"/>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76"/>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4" name="Google Shape;8564;p76"/>
          <p:cNvGrpSpPr/>
          <p:nvPr/>
        </p:nvGrpSpPr>
        <p:grpSpPr>
          <a:xfrm>
            <a:off x="5721388" y="3343358"/>
            <a:ext cx="450470" cy="446998"/>
            <a:chOff x="-15688425" y="3707725"/>
            <a:chExt cx="304825" cy="302475"/>
          </a:xfrm>
        </p:grpSpPr>
        <p:sp>
          <p:nvSpPr>
            <p:cNvPr id="8565" name="Google Shape;8565;p76"/>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76"/>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76"/>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76"/>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76"/>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76"/>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1" name="Google Shape;8571;p76"/>
          <p:cNvGrpSpPr/>
          <p:nvPr/>
        </p:nvGrpSpPr>
        <p:grpSpPr>
          <a:xfrm>
            <a:off x="1865544" y="1690441"/>
            <a:ext cx="451653" cy="447589"/>
            <a:chOff x="-20572500" y="3319025"/>
            <a:chExt cx="305625" cy="302875"/>
          </a:xfrm>
        </p:grpSpPr>
        <p:sp>
          <p:nvSpPr>
            <p:cNvPr id="8572" name="Google Shape;8572;p76"/>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76"/>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4" name="Google Shape;8574;p76"/>
          <p:cNvGrpSpPr/>
          <p:nvPr/>
        </p:nvGrpSpPr>
        <p:grpSpPr>
          <a:xfrm>
            <a:off x="1866708" y="2305410"/>
            <a:ext cx="449325" cy="325670"/>
            <a:chOff x="-20571700" y="3722875"/>
            <a:chExt cx="304050" cy="220375"/>
          </a:xfrm>
        </p:grpSpPr>
        <p:sp>
          <p:nvSpPr>
            <p:cNvPr id="8575" name="Google Shape;8575;p76"/>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76"/>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76"/>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76"/>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76"/>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76"/>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76"/>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2" name="Google Shape;8582;p76"/>
          <p:cNvGrpSpPr/>
          <p:nvPr/>
        </p:nvGrpSpPr>
        <p:grpSpPr>
          <a:xfrm>
            <a:off x="1866135" y="2796278"/>
            <a:ext cx="450470" cy="450470"/>
            <a:chOff x="-20571700" y="4066875"/>
            <a:chExt cx="304825" cy="304825"/>
          </a:xfrm>
        </p:grpSpPr>
        <p:sp>
          <p:nvSpPr>
            <p:cNvPr id="8583" name="Google Shape;8583;p76"/>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76"/>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76"/>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76"/>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76"/>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76"/>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9" name="Google Shape;8589;p76"/>
          <p:cNvGrpSpPr/>
          <p:nvPr/>
        </p:nvGrpSpPr>
        <p:grpSpPr>
          <a:xfrm>
            <a:off x="4632837" y="1688259"/>
            <a:ext cx="453980" cy="451948"/>
            <a:chOff x="-18645175" y="3334200"/>
            <a:chExt cx="307200" cy="305825"/>
          </a:xfrm>
        </p:grpSpPr>
        <p:sp>
          <p:nvSpPr>
            <p:cNvPr id="8590" name="Google Shape;8590;p76"/>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76"/>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76"/>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76"/>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76"/>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5" name="Google Shape;8595;p76"/>
          <p:cNvGrpSpPr/>
          <p:nvPr/>
        </p:nvGrpSpPr>
        <p:grpSpPr>
          <a:xfrm>
            <a:off x="4633429" y="2242989"/>
            <a:ext cx="452798" cy="450507"/>
            <a:chOff x="-18645175" y="3708500"/>
            <a:chExt cx="306400" cy="304850"/>
          </a:xfrm>
        </p:grpSpPr>
        <p:sp>
          <p:nvSpPr>
            <p:cNvPr id="8596" name="Google Shape;8596;p76"/>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76"/>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76"/>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76"/>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76"/>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76"/>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76"/>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3" name="Google Shape;8603;p76"/>
          <p:cNvGrpSpPr/>
          <p:nvPr/>
        </p:nvGrpSpPr>
        <p:grpSpPr>
          <a:xfrm>
            <a:off x="4631101" y="2795630"/>
            <a:ext cx="457453" cy="451763"/>
            <a:chOff x="-18647525" y="4082625"/>
            <a:chExt cx="309550" cy="305700"/>
          </a:xfrm>
        </p:grpSpPr>
        <p:sp>
          <p:nvSpPr>
            <p:cNvPr id="8604" name="Google Shape;8604;p76"/>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76"/>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6" name="Google Shape;8606;p76"/>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76"/>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8" name="Google Shape;8608;p76"/>
          <p:cNvGrpSpPr/>
          <p:nvPr/>
        </p:nvGrpSpPr>
        <p:grpSpPr>
          <a:xfrm>
            <a:off x="7441485" y="1689592"/>
            <a:ext cx="395755" cy="449288"/>
            <a:chOff x="-16775350" y="3309200"/>
            <a:chExt cx="267800" cy="304025"/>
          </a:xfrm>
        </p:grpSpPr>
        <p:sp>
          <p:nvSpPr>
            <p:cNvPr id="8609" name="Google Shape;8609;p76"/>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76"/>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76"/>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2" name="Google Shape;8612;p76"/>
          <p:cNvGrpSpPr/>
          <p:nvPr/>
        </p:nvGrpSpPr>
        <p:grpSpPr>
          <a:xfrm>
            <a:off x="7441485" y="2241827"/>
            <a:ext cx="395755" cy="452835"/>
            <a:chOff x="-16775350" y="3683300"/>
            <a:chExt cx="267800" cy="306425"/>
          </a:xfrm>
        </p:grpSpPr>
        <p:sp>
          <p:nvSpPr>
            <p:cNvPr id="8613" name="Google Shape;8613;p76"/>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76"/>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76"/>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6" name="Google Shape;8616;p76"/>
          <p:cNvGrpSpPr/>
          <p:nvPr/>
        </p:nvGrpSpPr>
        <p:grpSpPr>
          <a:xfrm>
            <a:off x="7413536" y="2796870"/>
            <a:ext cx="451653" cy="449288"/>
            <a:chOff x="-16794250" y="4058225"/>
            <a:chExt cx="305625" cy="304025"/>
          </a:xfrm>
        </p:grpSpPr>
        <p:sp>
          <p:nvSpPr>
            <p:cNvPr id="8617" name="Google Shape;8617;p76"/>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76"/>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76"/>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76"/>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76"/>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76"/>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76"/>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76"/>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76"/>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26" name="Google Shape;8626;p76"/>
          <p:cNvSpPr/>
          <p:nvPr/>
        </p:nvSpPr>
        <p:spPr>
          <a:xfrm>
            <a:off x="7992205" y="1689084"/>
            <a:ext cx="452798" cy="450470"/>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7" name="Google Shape;8627;p76"/>
          <p:cNvGrpSpPr/>
          <p:nvPr/>
        </p:nvGrpSpPr>
        <p:grpSpPr>
          <a:xfrm>
            <a:off x="2414953" y="1689573"/>
            <a:ext cx="457453" cy="449325"/>
            <a:chOff x="-20199150" y="3317850"/>
            <a:chExt cx="309550" cy="304050"/>
          </a:xfrm>
        </p:grpSpPr>
        <p:sp>
          <p:nvSpPr>
            <p:cNvPr id="8628" name="Google Shape;8628;p76"/>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76"/>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76"/>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76"/>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76"/>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76"/>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76"/>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5" name="Google Shape;8635;p76"/>
          <p:cNvGrpSpPr/>
          <p:nvPr/>
        </p:nvGrpSpPr>
        <p:grpSpPr>
          <a:xfrm>
            <a:off x="2417281" y="2242861"/>
            <a:ext cx="452798" cy="450766"/>
            <a:chOff x="-20199150" y="3693150"/>
            <a:chExt cx="306400" cy="305025"/>
          </a:xfrm>
        </p:grpSpPr>
        <p:sp>
          <p:nvSpPr>
            <p:cNvPr id="8636" name="Google Shape;8636;p76"/>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76"/>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76"/>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76"/>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76"/>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76"/>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2" name="Google Shape;8642;p76"/>
          <p:cNvGrpSpPr/>
          <p:nvPr/>
        </p:nvGrpSpPr>
        <p:grpSpPr>
          <a:xfrm>
            <a:off x="2417854" y="2795687"/>
            <a:ext cx="451653" cy="451653"/>
            <a:chOff x="-20197575" y="4066875"/>
            <a:chExt cx="305625" cy="305625"/>
          </a:xfrm>
        </p:grpSpPr>
        <p:sp>
          <p:nvSpPr>
            <p:cNvPr id="8643" name="Google Shape;8643;p76"/>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76"/>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76"/>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76"/>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76"/>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76"/>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76"/>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76"/>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1" name="Google Shape;8651;p76"/>
          <p:cNvGrpSpPr/>
          <p:nvPr/>
        </p:nvGrpSpPr>
        <p:grpSpPr>
          <a:xfrm>
            <a:off x="5200071" y="1687520"/>
            <a:ext cx="449325" cy="453426"/>
            <a:chOff x="-18271050" y="3333200"/>
            <a:chExt cx="304050" cy="306825"/>
          </a:xfrm>
        </p:grpSpPr>
        <p:sp>
          <p:nvSpPr>
            <p:cNvPr id="8652" name="Google Shape;8652;p76"/>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76"/>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76"/>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76"/>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76"/>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7" name="Google Shape;8657;p76"/>
          <p:cNvGrpSpPr/>
          <p:nvPr/>
        </p:nvGrpSpPr>
        <p:grpSpPr>
          <a:xfrm>
            <a:off x="5200644" y="2244171"/>
            <a:ext cx="448180" cy="448143"/>
            <a:chOff x="-18270275" y="3710875"/>
            <a:chExt cx="303275" cy="303250"/>
          </a:xfrm>
        </p:grpSpPr>
        <p:sp>
          <p:nvSpPr>
            <p:cNvPr id="8658" name="Google Shape;8658;p76"/>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76"/>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76"/>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76"/>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76"/>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76"/>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4" name="Google Shape;8664;p76"/>
          <p:cNvGrpSpPr/>
          <p:nvPr/>
        </p:nvGrpSpPr>
        <p:grpSpPr>
          <a:xfrm>
            <a:off x="5254196" y="2797422"/>
            <a:ext cx="341076" cy="448180"/>
            <a:chOff x="-18234025" y="4084200"/>
            <a:chExt cx="230800" cy="303275"/>
          </a:xfrm>
        </p:grpSpPr>
        <p:sp>
          <p:nvSpPr>
            <p:cNvPr id="8665" name="Google Shape;8665;p76"/>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76"/>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76"/>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8" name="Google Shape;8668;p76"/>
          <p:cNvGrpSpPr/>
          <p:nvPr/>
        </p:nvGrpSpPr>
        <p:grpSpPr>
          <a:xfrm>
            <a:off x="2366751" y="3341641"/>
            <a:ext cx="449325" cy="450470"/>
            <a:chOff x="-16419350" y="3308400"/>
            <a:chExt cx="304050" cy="304825"/>
          </a:xfrm>
        </p:grpSpPr>
        <p:sp>
          <p:nvSpPr>
            <p:cNvPr id="8669" name="Google Shape;8669;p76"/>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76"/>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76"/>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76"/>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76"/>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76"/>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76"/>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6" name="Google Shape;8676;p76"/>
          <p:cNvGrpSpPr/>
          <p:nvPr/>
        </p:nvGrpSpPr>
        <p:grpSpPr>
          <a:xfrm>
            <a:off x="4638306" y="3340423"/>
            <a:ext cx="395755" cy="452872"/>
            <a:chOff x="-16401225" y="3683275"/>
            <a:chExt cx="267800" cy="306450"/>
          </a:xfrm>
        </p:grpSpPr>
        <p:sp>
          <p:nvSpPr>
            <p:cNvPr id="8677" name="Google Shape;8677;p76"/>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76"/>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76"/>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76"/>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76"/>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76"/>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76"/>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4" name="Google Shape;8684;p76"/>
          <p:cNvGrpSpPr/>
          <p:nvPr/>
        </p:nvGrpSpPr>
        <p:grpSpPr>
          <a:xfrm>
            <a:off x="8003755" y="2797062"/>
            <a:ext cx="450470" cy="448180"/>
            <a:chOff x="-16419350" y="4058200"/>
            <a:chExt cx="304825" cy="303275"/>
          </a:xfrm>
        </p:grpSpPr>
        <p:sp>
          <p:nvSpPr>
            <p:cNvPr id="8685" name="Google Shape;8685;p76"/>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76"/>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76"/>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76"/>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76"/>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76"/>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76"/>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2" name="Google Shape;8692;p76"/>
          <p:cNvGrpSpPr/>
          <p:nvPr/>
        </p:nvGrpSpPr>
        <p:grpSpPr>
          <a:xfrm>
            <a:off x="4030643" y="3343080"/>
            <a:ext cx="450507" cy="447589"/>
            <a:chOff x="-15296200" y="3326900"/>
            <a:chExt cx="304850" cy="302875"/>
          </a:xfrm>
        </p:grpSpPr>
        <p:sp>
          <p:nvSpPr>
            <p:cNvPr id="8693" name="Google Shape;8693;p76"/>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76"/>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76"/>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76"/>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76"/>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8" name="Google Shape;8698;p76"/>
          <p:cNvGrpSpPr/>
          <p:nvPr/>
        </p:nvGrpSpPr>
        <p:grpSpPr>
          <a:xfrm>
            <a:off x="2946296" y="1706881"/>
            <a:ext cx="486566" cy="414708"/>
            <a:chOff x="-19835275" y="3330250"/>
            <a:chExt cx="329250" cy="280625"/>
          </a:xfrm>
        </p:grpSpPr>
        <p:sp>
          <p:nvSpPr>
            <p:cNvPr id="8699" name="Google Shape;8699;p76"/>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76"/>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76"/>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2" name="Google Shape;8702;p76"/>
          <p:cNvGrpSpPr/>
          <p:nvPr/>
        </p:nvGrpSpPr>
        <p:grpSpPr>
          <a:xfrm>
            <a:off x="2964325" y="2243470"/>
            <a:ext cx="450507" cy="449547"/>
            <a:chOff x="-19822675" y="3692750"/>
            <a:chExt cx="304850" cy="304200"/>
          </a:xfrm>
        </p:grpSpPr>
        <p:sp>
          <p:nvSpPr>
            <p:cNvPr id="8703" name="Google Shape;8703;p76"/>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76"/>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76"/>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76"/>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76"/>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8" name="Google Shape;8708;p76"/>
          <p:cNvGrpSpPr/>
          <p:nvPr/>
        </p:nvGrpSpPr>
        <p:grpSpPr>
          <a:xfrm>
            <a:off x="2964916" y="2796278"/>
            <a:ext cx="449325" cy="450470"/>
            <a:chOff x="-19822675" y="4066875"/>
            <a:chExt cx="304050" cy="304825"/>
          </a:xfrm>
        </p:grpSpPr>
        <p:sp>
          <p:nvSpPr>
            <p:cNvPr id="8709" name="Google Shape;8709;p76"/>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76"/>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76"/>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76"/>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76"/>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76"/>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5" name="Google Shape;8715;p76"/>
          <p:cNvGrpSpPr/>
          <p:nvPr/>
        </p:nvGrpSpPr>
        <p:grpSpPr>
          <a:xfrm>
            <a:off x="5773985" y="1689571"/>
            <a:ext cx="399302" cy="449325"/>
            <a:chOff x="-17878825" y="3334400"/>
            <a:chExt cx="270200" cy="304050"/>
          </a:xfrm>
        </p:grpSpPr>
        <p:sp>
          <p:nvSpPr>
            <p:cNvPr id="8716" name="Google Shape;8716;p76"/>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76"/>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76"/>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76"/>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76"/>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76"/>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76"/>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3" name="Google Shape;8723;p76"/>
          <p:cNvGrpSpPr/>
          <p:nvPr/>
        </p:nvGrpSpPr>
        <p:grpSpPr>
          <a:xfrm>
            <a:off x="5747809" y="2242416"/>
            <a:ext cx="451653" cy="451653"/>
            <a:chOff x="-17896150" y="3709300"/>
            <a:chExt cx="305625" cy="305625"/>
          </a:xfrm>
        </p:grpSpPr>
        <p:sp>
          <p:nvSpPr>
            <p:cNvPr id="8724" name="Google Shape;8724;p76"/>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76"/>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76"/>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76"/>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8" name="Google Shape;8728;p76"/>
          <p:cNvGrpSpPr/>
          <p:nvPr/>
        </p:nvGrpSpPr>
        <p:grpSpPr>
          <a:xfrm>
            <a:off x="5775740" y="2795686"/>
            <a:ext cx="395792" cy="451653"/>
            <a:chOff x="-17878025" y="4082625"/>
            <a:chExt cx="267825" cy="305625"/>
          </a:xfrm>
        </p:grpSpPr>
        <p:sp>
          <p:nvSpPr>
            <p:cNvPr id="8729" name="Google Shape;8729;p76"/>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76"/>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76"/>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76"/>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76"/>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76"/>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76"/>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6" name="Google Shape;8736;p76"/>
          <p:cNvGrpSpPr/>
          <p:nvPr/>
        </p:nvGrpSpPr>
        <p:grpSpPr>
          <a:xfrm>
            <a:off x="2919632" y="3355015"/>
            <a:ext cx="450507" cy="423722"/>
            <a:chOff x="-16044450" y="3317850"/>
            <a:chExt cx="304850" cy="286725"/>
          </a:xfrm>
        </p:grpSpPr>
        <p:sp>
          <p:nvSpPr>
            <p:cNvPr id="8737" name="Google Shape;8737;p76"/>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76"/>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76"/>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76"/>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41" name="Google Shape;8741;p76"/>
          <p:cNvSpPr/>
          <p:nvPr/>
        </p:nvSpPr>
        <p:spPr>
          <a:xfrm>
            <a:off x="5164353" y="3341975"/>
            <a:ext cx="448180" cy="450507"/>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42" name="Google Shape;8742;p76"/>
          <p:cNvGrpSpPr/>
          <p:nvPr/>
        </p:nvGrpSpPr>
        <p:grpSpPr>
          <a:xfrm>
            <a:off x="8042149" y="2243724"/>
            <a:ext cx="373662" cy="449030"/>
            <a:chOff x="-16018450" y="4058400"/>
            <a:chExt cx="252850" cy="303850"/>
          </a:xfrm>
        </p:grpSpPr>
        <p:sp>
          <p:nvSpPr>
            <p:cNvPr id="8743" name="Google Shape;8743;p76"/>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76"/>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76"/>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76"/>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47" name="Google Shape;8747;p76"/>
          <p:cNvSpPr/>
          <p:nvPr/>
        </p:nvSpPr>
        <p:spPr>
          <a:xfrm>
            <a:off x="6274865" y="3343157"/>
            <a:ext cx="449288" cy="448143"/>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751"/>
        <p:cNvGrpSpPr/>
        <p:nvPr/>
      </p:nvGrpSpPr>
      <p:grpSpPr>
        <a:xfrm>
          <a:off x="0" y="0"/>
          <a:ext cx="0" cy="0"/>
          <a:chOff x="0" y="0"/>
          <a:chExt cx="0" cy="0"/>
        </a:xfrm>
      </p:grpSpPr>
      <p:sp>
        <p:nvSpPr>
          <p:cNvPr id="8752" name="Google Shape;8752;p7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8753" name="Google Shape;8753;p77"/>
          <p:cNvGrpSpPr/>
          <p:nvPr/>
        </p:nvGrpSpPr>
        <p:grpSpPr>
          <a:xfrm>
            <a:off x="845901" y="1689241"/>
            <a:ext cx="442337" cy="419623"/>
            <a:chOff x="-6696925" y="3272575"/>
            <a:chExt cx="307200" cy="291425"/>
          </a:xfrm>
        </p:grpSpPr>
        <p:sp>
          <p:nvSpPr>
            <p:cNvPr id="8754" name="Google Shape;8754;p77"/>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77"/>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6" name="Google Shape;8756;p77"/>
          <p:cNvGrpSpPr/>
          <p:nvPr/>
        </p:nvGrpSpPr>
        <p:grpSpPr>
          <a:xfrm>
            <a:off x="845884" y="2204636"/>
            <a:ext cx="442373" cy="420775"/>
            <a:chOff x="-6690625" y="3631325"/>
            <a:chExt cx="307225" cy="292225"/>
          </a:xfrm>
        </p:grpSpPr>
        <p:sp>
          <p:nvSpPr>
            <p:cNvPr id="8757" name="Google Shape;8757;p77"/>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77"/>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77"/>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77"/>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77"/>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2" name="Google Shape;8762;p77"/>
          <p:cNvGrpSpPr/>
          <p:nvPr/>
        </p:nvGrpSpPr>
        <p:grpSpPr>
          <a:xfrm>
            <a:off x="868005" y="2756972"/>
            <a:ext cx="421927" cy="419371"/>
            <a:chOff x="-6689825" y="3992050"/>
            <a:chExt cx="293025" cy="291250"/>
          </a:xfrm>
        </p:grpSpPr>
        <p:sp>
          <p:nvSpPr>
            <p:cNvPr id="8763" name="Google Shape;8763;p77"/>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77"/>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77"/>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77"/>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77"/>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77"/>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77"/>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77"/>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77"/>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77"/>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77"/>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77"/>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75" name="Google Shape;8775;p77"/>
          <p:cNvSpPr/>
          <p:nvPr/>
        </p:nvSpPr>
        <p:spPr>
          <a:xfrm>
            <a:off x="3545854" y="1689199"/>
            <a:ext cx="434634" cy="419227"/>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76" name="Google Shape;8776;p77"/>
          <p:cNvGrpSpPr/>
          <p:nvPr/>
        </p:nvGrpSpPr>
        <p:grpSpPr>
          <a:xfrm>
            <a:off x="3551317" y="2205192"/>
            <a:ext cx="423043" cy="419659"/>
            <a:chOff x="-4837325" y="3612425"/>
            <a:chExt cx="293800" cy="291450"/>
          </a:xfrm>
        </p:grpSpPr>
        <p:sp>
          <p:nvSpPr>
            <p:cNvPr id="8777" name="Google Shape;8777;p77"/>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77"/>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77"/>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0" name="Google Shape;8780;p77"/>
          <p:cNvGrpSpPr/>
          <p:nvPr/>
        </p:nvGrpSpPr>
        <p:grpSpPr>
          <a:xfrm>
            <a:off x="3564349" y="2756826"/>
            <a:ext cx="420775" cy="419659"/>
            <a:chOff x="-4837325" y="3971575"/>
            <a:chExt cx="292225" cy="291450"/>
          </a:xfrm>
        </p:grpSpPr>
        <p:sp>
          <p:nvSpPr>
            <p:cNvPr id="8781" name="Google Shape;8781;p77"/>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77"/>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77"/>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77"/>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77"/>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77"/>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7" name="Google Shape;8787;p77"/>
          <p:cNvGrpSpPr/>
          <p:nvPr/>
        </p:nvGrpSpPr>
        <p:grpSpPr>
          <a:xfrm>
            <a:off x="6256364" y="1714185"/>
            <a:ext cx="430998" cy="369730"/>
            <a:chOff x="-3037625" y="3254850"/>
            <a:chExt cx="299325" cy="256775"/>
          </a:xfrm>
        </p:grpSpPr>
        <p:sp>
          <p:nvSpPr>
            <p:cNvPr id="8788" name="Google Shape;8788;p77"/>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77"/>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77"/>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77"/>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2" name="Google Shape;8792;p77"/>
          <p:cNvGrpSpPr/>
          <p:nvPr/>
        </p:nvGrpSpPr>
        <p:grpSpPr>
          <a:xfrm>
            <a:off x="6260324" y="2204615"/>
            <a:ext cx="423079" cy="420811"/>
            <a:chOff x="-3031325" y="3597450"/>
            <a:chExt cx="293825" cy="292250"/>
          </a:xfrm>
        </p:grpSpPr>
        <p:sp>
          <p:nvSpPr>
            <p:cNvPr id="8793" name="Google Shape;8793;p77"/>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77"/>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77"/>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77"/>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7" name="Google Shape;8797;p77"/>
          <p:cNvGrpSpPr/>
          <p:nvPr/>
        </p:nvGrpSpPr>
        <p:grpSpPr>
          <a:xfrm>
            <a:off x="6272798" y="2781214"/>
            <a:ext cx="421927" cy="370882"/>
            <a:chOff x="-3030525" y="3973150"/>
            <a:chExt cx="293025" cy="257575"/>
          </a:xfrm>
        </p:grpSpPr>
        <p:sp>
          <p:nvSpPr>
            <p:cNvPr id="8798" name="Google Shape;8798;p77"/>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77"/>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0" name="Google Shape;8800;p77"/>
          <p:cNvGrpSpPr/>
          <p:nvPr/>
        </p:nvGrpSpPr>
        <p:grpSpPr>
          <a:xfrm>
            <a:off x="1374391" y="3369426"/>
            <a:ext cx="421927" cy="297195"/>
            <a:chOff x="-1199300" y="3279250"/>
            <a:chExt cx="293025" cy="206400"/>
          </a:xfrm>
        </p:grpSpPr>
        <p:sp>
          <p:nvSpPr>
            <p:cNvPr id="8801" name="Google Shape;8801;p77"/>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77"/>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77"/>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77"/>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5" name="Google Shape;8805;p77"/>
          <p:cNvGrpSpPr/>
          <p:nvPr/>
        </p:nvGrpSpPr>
        <p:grpSpPr>
          <a:xfrm>
            <a:off x="1381477" y="1688773"/>
            <a:ext cx="444605" cy="420559"/>
            <a:chOff x="-6338550" y="3272950"/>
            <a:chExt cx="308775" cy="292075"/>
          </a:xfrm>
        </p:grpSpPr>
        <p:sp>
          <p:nvSpPr>
            <p:cNvPr id="8806" name="Google Shape;8806;p77"/>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77"/>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77"/>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9" name="Google Shape;8809;p77"/>
          <p:cNvGrpSpPr/>
          <p:nvPr/>
        </p:nvGrpSpPr>
        <p:grpSpPr>
          <a:xfrm>
            <a:off x="1392817" y="2205194"/>
            <a:ext cx="421927" cy="419659"/>
            <a:chOff x="-6329100" y="3632100"/>
            <a:chExt cx="293025" cy="291450"/>
          </a:xfrm>
        </p:grpSpPr>
        <p:sp>
          <p:nvSpPr>
            <p:cNvPr id="8810" name="Google Shape;8810;p77"/>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77"/>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77"/>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3" name="Google Shape;8813;p77"/>
          <p:cNvGrpSpPr/>
          <p:nvPr/>
        </p:nvGrpSpPr>
        <p:grpSpPr>
          <a:xfrm>
            <a:off x="1405867" y="2756828"/>
            <a:ext cx="419623" cy="419659"/>
            <a:chOff x="-6329875" y="3992050"/>
            <a:chExt cx="291425" cy="291450"/>
          </a:xfrm>
        </p:grpSpPr>
        <p:sp>
          <p:nvSpPr>
            <p:cNvPr id="8814" name="Google Shape;8814;p77"/>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77"/>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77"/>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77"/>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8" name="Google Shape;8818;p77"/>
          <p:cNvGrpSpPr/>
          <p:nvPr/>
        </p:nvGrpSpPr>
        <p:grpSpPr>
          <a:xfrm>
            <a:off x="4092004" y="1687530"/>
            <a:ext cx="423079" cy="423043"/>
            <a:chOff x="-4478975" y="3251700"/>
            <a:chExt cx="293825" cy="293800"/>
          </a:xfrm>
        </p:grpSpPr>
        <p:sp>
          <p:nvSpPr>
            <p:cNvPr id="8819" name="Google Shape;8819;p77"/>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77"/>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77"/>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2" name="Google Shape;8822;p77"/>
          <p:cNvGrpSpPr/>
          <p:nvPr/>
        </p:nvGrpSpPr>
        <p:grpSpPr>
          <a:xfrm>
            <a:off x="4092004" y="2205192"/>
            <a:ext cx="423079" cy="419659"/>
            <a:chOff x="-4475825" y="3612425"/>
            <a:chExt cx="293825" cy="291450"/>
          </a:xfrm>
        </p:grpSpPr>
        <p:sp>
          <p:nvSpPr>
            <p:cNvPr id="8823" name="Google Shape;8823;p77"/>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77"/>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77"/>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6" name="Google Shape;8826;p77"/>
          <p:cNvGrpSpPr/>
          <p:nvPr/>
        </p:nvGrpSpPr>
        <p:grpSpPr>
          <a:xfrm>
            <a:off x="4101077" y="2756844"/>
            <a:ext cx="428730" cy="419623"/>
            <a:chOff x="-4480550" y="3970800"/>
            <a:chExt cx="297750" cy="291425"/>
          </a:xfrm>
        </p:grpSpPr>
        <p:sp>
          <p:nvSpPr>
            <p:cNvPr id="8827" name="Google Shape;8827;p77"/>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77"/>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9" name="Google Shape;8829;p77"/>
          <p:cNvGrpSpPr/>
          <p:nvPr/>
        </p:nvGrpSpPr>
        <p:grpSpPr>
          <a:xfrm>
            <a:off x="6804910" y="1689221"/>
            <a:ext cx="415123" cy="419659"/>
            <a:chOff x="-2668225" y="3239075"/>
            <a:chExt cx="288300" cy="291450"/>
          </a:xfrm>
        </p:grpSpPr>
        <p:sp>
          <p:nvSpPr>
            <p:cNvPr id="8830" name="Google Shape;8830;p77"/>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77"/>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77"/>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77"/>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77"/>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5" name="Google Shape;8835;p77"/>
          <p:cNvGrpSpPr/>
          <p:nvPr/>
        </p:nvGrpSpPr>
        <p:grpSpPr>
          <a:xfrm>
            <a:off x="6802066" y="2205191"/>
            <a:ext cx="420811" cy="419659"/>
            <a:chOff x="-2671375" y="3597450"/>
            <a:chExt cx="292250" cy="291450"/>
          </a:xfrm>
        </p:grpSpPr>
        <p:sp>
          <p:nvSpPr>
            <p:cNvPr id="8836" name="Google Shape;8836;p77"/>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77"/>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8" name="Google Shape;8838;p77"/>
          <p:cNvGrpSpPr/>
          <p:nvPr/>
        </p:nvGrpSpPr>
        <p:grpSpPr>
          <a:xfrm>
            <a:off x="6812849" y="2755691"/>
            <a:ext cx="423043" cy="421927"/>
            <a:chOff x="-2670575" y="3956600"/>
            <a:chExt cx="293800" cy="293025"/>
          </a:xfrm>
        </p:grpSpPr>
        <p:sp>
          <p:nvSpPr>
            <p:cNvPr id="8839" name="Google Shape;8839;p77"/>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77"/>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77"/>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77"/>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3" name="Google Shape;8843;p77"/>
          <p:cNvGrpSpPr/>
          <p:nvPr/>
        </p:nvGrpSpPr>
        <p:grpSpPr>
          <a:xfrm>
            <a:off x="3070370" y="3311947"/>
            <a:ext cx="426462" cy="418363"/>
            <a:chOff x="-1183550" y="3586525"/>
            <a:chExt cx="296175" cy="290550"/>
          </a:xfrm>
        </p:grpSpPr>
        <p:sp>
          <p:nvSpPr>
            <p:cNvPr id="8844" name="Google Shape;8844;p77"/>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77"/>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77"/>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77"/>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77"/>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77"/>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77"/>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77"/>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77"/>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3" name="Google Shape;8853;p77"/>
          <p:cNvGrpSpPr/>
          <p:nvPr/>
        </p:nvGrpSpPr>
        <p:grpSpPr>
          <a:xfrm>
            <a:off x="1933980" y="1689799"/>
            <a:ext cx="420811" cy="418507"/>
            <a:chOff x="-5971525" y="3273750"/>
            <a:chExt cx="292250" cy="290650"/>
          </a:xfrm>
        </p:grpSpPr>
        <p:sp>
          <p:nvSpPr>
            <p:cNvPr id="8854" name="Google Shape;8854;p77"/>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77"/>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6" name="Google Shape;8856;p77"/>
          <p:cNvGrpSpPr/>
          <p:nvPr/>
        </p:nvGrpSpPr>
        <p:grpSpPr>
          <a:xfrm>
            <a:off x="1928310" y="2203826"/>
            <a:ext cx="432150" cy="422395"/>
            <a:chOff x="-5974675" y="3632100"/>
            <a:chExt cx="300125" cy="293350"/>
          </a:xfrm>
        </p:grpSpPr>
        <p:sp>
          <p:nvSpPr>
            <p:cNvPr id="8857" name="Google Shape;8857;p77"/>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77"/>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77"/>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0" name="Google Shape;8860;p77"/>
          <p:cNvGrpSpPr/>
          <p:nvPr/>
        </p:nvGrpSpPr>
        <p:grpSpPr>
          <a:xfrm>
            <a:off x="1958351" y="2755694"/>
            <a:ext cx="395865" cy="421927"/>
            <a:chOff x="-5971525" y="3990475"/>
            <a:chExt cx="274925" cy="293025"/>
          </a:xfrm>
        </p:grpSpPr>
        <p:sp>
          <p:nvSpPr>
            <p:cNvPr id="8861" name="Google Shape;8861;p77"/>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77"/>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77"/>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77"/>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5" name="Google Shape;8865;p77"/>
          <p:cNvGrpSpPr/>
          <p:nvPr/>
        </p:nvGrpSpPr>
        <p:grpSpPr>
          <a:xfrm>
            <a:off x="4631558" y="1689798"/>
            <a:ext cx="420775" cy="418507"/>
            <a:chOff x="-4118225" y="3253275"/>
            <a:chExt cx="292225" cy="290650"/>
          </a:xfrm>
        </p:grpSpPr>
        <p:sp>
          <p:nvSpPr>
            <p:cNvPr id="8866" name="Google Shape;8866;p77"/>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77"/>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8" name="Google Shape;8868;p77"/>
          <p:cNvGrpSpPr/>
          <p:nvPr/>
        </p:nvGrpSpPr>
        <p:grpSpPr>
          <a:xfrm>
            <a:off x="4682008" y="2204922"/>
            <a:ext cx="319874" cy="420199"/>
            <a:chOff x="-4082800" y="3612425"/>
            <a:chExt cx="222150" cy="291825"/>
          </a:xfrm>
        </p:grpSpPr>
        <p:sp>
          <p:nvSpPr>
            <p:cNvPr id="8869" name="Google Shape;8869;p77"/>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77"/>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77"/>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2" name="Google Shape;8872;p77"/>
          <p:cNvGrpSpPr/>
          <p:nvPr/>
        </p:nvGrpSpPr>
        <p:grpSpPr>
          <a:xfrm>
            <a:off x="4643456" y="2769876"/>
            <a:ext cx="420775" cy="393561"/>
            <a:chOff x="-4118225" y="3990475"/>
            <a:chExt cx="292225" cy="273325"/>
          </a:xfrm>
        </p:grpSpPr>
        <p:sp>
          <p:nvSpPr>
            <p:cNvPr id="8873" name="Google Shape;8873;p77"/>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77"/>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77"/>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77"/>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7" name="Google Shape;8877;p77"/>
          <p:cNvGrpSpPr/>
          <p:nvPr/>
        </p:nvGrpSpPr>
        <p:grpSpPr>
          <a:xfrm>
            <a:off x="7354110" y="1688087"/>
            <a:ext cx="394713" cy="421927"/>
            <a:chOff x="-2312225" y="3238300"/>
            <a:chExt cx="274125" cy="293025"/>
          </a:xfrm>
        </p:grpSpPr>
        <p:sp>
          <p:nvSpPr>
            <p:cNvPr id="8878" name="Google Shape;8878;p77"/>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77"/>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0" name="Google Shape;8880;p77"/>
          <p:cNvGrpSpPr/>
          <p:nvPr/>
        </p:nvGrpSpPr>
        <p:grpSpPr>
          <a:xfrm>
            <a:off x="7341062" y="2153586"/>
            <a:ext cx="420811" cy="522864"/>
            <a:chOff x="-2310650" y="3525775"/>
            <a:chExt cx="292250" cy="363125"/>
          </a:xfrm>
        </p:grpSpPr>
        <p:sp>
          <p:nvSpPr>
            <p:cNvPr id="8881" name="Google Shape;8881;p77"/>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77"/>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77"/>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77"/>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5" name="Google Shape;8885;p77"/>
          <p:cNvGrpSpPr/>
          <p:nvPr/>
        </p:nvGrpSpPr>
        <p:grpSpPr>
          <a:xfrm>
            <a:off x="7351827" y="2756825"/>
            <a:ext cx="423079" cy="419659"/>
            <a:chOff x="-2310650" y="3958175"/>
            <a:chExt cx="293825" cy="291450"/>
          </a:xfrm>
        </p:grpSpPr>
        <p:sp>
          <p:nvSpPr>
            <p:cNvPr id="8886" name="Google Shape;8886;p77"/>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77"/>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8" name="Google Shape;8888;p77"/>
          <p:cNvGrpSpPr/>
          <p:nvPr/>
        </p:nvGrpSpPr>
        <p:grpSpPr>
          <a:xfrm>
            <a:off x="4718688" y="3308459"/>
            <a:ext cx="424159" cy="419659"/>
            <a:chOff x="-1182750" y="3962900"/>
            <a:chExt cx="294575" cy="291450"/>
          </a:xfrm>
        </p:grpSpPr>
        <p:sp>
          <p:nvSpPr>
            <p:cNvPr id="8889" name="Google Shape;8889;p77"/>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77"/>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77"/>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77"/>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77"/>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77"/>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77"/>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6" name="Google Shape;8896;p77"/>
          <p:cNvGrpSpPr/>
          <p:nvPr/>
        </p:nvGrpSpPr>
        <p:grpSpPr>
          <a:xfrm>
            <a:off x="2471824" y="1689223"/>
            <a:ext cx="424195" cy="419659"/>
            <a:chOff x="-5611575" y="3272950"/>
            <a:chExt cx="294600" cy="291450"/>
          </a:xfrm>
        </p:grpSpPr>
        <p:sp>
          <p:nvSpPr>
            <p:cNvPr id="8897" name="Google Shape;8897;p77"/>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77"/>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77"/>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77"/>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77"/>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2" name="Google Shape;8902;p77"/>
          <p:cNvGrpSpPr/>
          <p:nvPr/>
        </p:nvGrpSpPr>
        <p:grpSpPr>
          <a:xfrm>
            <a:off x="2471824" y="2205770"/>
            <a:ext cx="424195" cy="418507"/>
            <a:chOff x="-5613150" y="3632900"/>
            <a:chExt cx="294600" cy="290650"/>
          </a:xfrm>
        </p:grpSpPr>
        <p:sp>
          <p:nvSpPr>
            <p:cNvPr id="8903" name="Google Shape;8903;p77"/>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77"/>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5" name="Google Shape;8905;p77"/>
          <p:cNvGrpSpPr/>
          <p:nvPr/>
        </p:nvGrpSpPr>
        <p:grpSpPr>
          <a:xfrm>
            <a:off x="2483722" y="2756270"/>
            <a:ext cx="424195" cy="420775"/>
            <a:chOff x="-5613150" y="3991275"/>
            <a:chExt cx="294600" cy="292225"/>
          </a:xfrm>
        </p:grpSpPr>
        <p:sp>
          <p:nvSpPr>
            <p:cNvPr id="8906" name="Google Shape;8906;p77"/>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77"/>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77"/>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77"/>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77"/>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77"/>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77"/>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77"/>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77"/>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5" name="Google Shape;8915;p77"/>
          <p:cNvGrpSpPr/>
          <p:nvPr/>
        </p:nvGrpSpPr>
        <p:grpSpPr>
          <a:xfrm>
            <a:off x="5155210" y="1689438"/>
            <a:ext cx="434634" cy="419227"/>
            <a:chOff x="-3768700" y="3253275"/>
            <a:chExt cx="301850" cy="291150"/>
          </a:xfrm>
        </p:grpSpPr>
        <p:sp>
          <p:nvSpPr>
            <p:cNvPr id="8916" name="Google Shape;8916;p77"/>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77"/>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77"/>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9" name="Google Shape;8919;p77"/>
          <p:cNvGrpSpPr/>
          <p:nvPr/>
        </p:nvGrpSpPr>
        <p:grpSpPr>
          <a:xfrm>
            <a:off x="5159293" y="2217090"/>
            <a:ext cx="426462" cy="395865"/>
            <a:chOff x="-3808700" y="3628950"/>
            <a:chExt cx="296175" cy="274925"/>
          </a:xfrm>
        </p:grpSpPr>
        <p:sp>
          <p:nvSpPr>
            <p:cNvPr id="8920" name="Google Shape;8920;p77"/>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77"/>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77"/>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3" name="Google Shape;8923;p77"/>
          <p:cNvGrpSpPr/>
          <p:nvPr/>
        </p:nvGrpSpPr>
        <p:grpSpPr>
          <a:xfrm>
            <a:off x="5224504" y="2756412"/>
            <a:ext cx="419443" cy="420487"/>
            <a:chOff x="-3771675" y="3971775"/>
            <a:chExt cx="291300" cy="292025"/>
          </a:xfrm>
        </p:grpSpPr>
        <p:sp>
          <p:nvSpPr>
            <p:cNvPr id="8924" name="Google Shape;8924;p77"/>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77"/>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77"/>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77"/>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77"/>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9" name="Google Shape;8929;p77"/>
          <p:cNvGrpSpPr/>
          <p:nvPr/>
        </p:nvGrpSpPr>
        <p:grpSpPr>
          <a:xfrm>
            <a:off x="7885948" y="1716461"/>
            <a:ext cx="420271" cy="320774"/>
            <a:chOff x="-1951475" y="3273100"/>
            <a:chExt cx="291875" cy="222775"/>
          </a:xfrm>
        </p:grpSpPr>
        <p:sp>
          <p:nvSpPr>
            <p:cNvPr id="8930" name="Google Shape;8930;p77"/>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77"/>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77"/>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3" name="Google Shape;8933;p77"/>
          <p:cNvGrpSpPr/>
          <p:nvPr/>
        </p:nvGrpSpPr>
        <p:grpSpPr>
          <a:xfrm>
            <a:off x="7883429" y="2205191"/>
            <a:ext cx="425310" cy="419659"/>
            <a:chOff x="-1951475" y="3597450"/>
            <a:chExt cx="295375" cy="291450"/>
          </a:xfrm>
        </p:grpSpPr>
        <p:sp>
          <p:nvSpPr>
            <p:cNvPr id="8934" name="Google Shape;8934;p77"/>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77"/>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77"/>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77"/>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8" name="Google Shape;8938;p77"/>
          <p:cNvGrpSpPr/>
          <p:nvPr/>
        </p:nvGrpSpPr>
        <p:grpSpPr>
          <a:xfrm>
            <a:off x="7885680" y="2756825"/>
            <a:ext cx="444605" cy="419659"/>
            <a:chOff x="-1960150" y="3956600"/>
            <a:chExt cx="308775" cy="291450"/>
          </a:xfrm>
        </p:grpSpPr>
        <p:sp>
          <p:nvSpPr>
            <p:cNvPr id="8939" name="Google Shape;8939;p77"/>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77"/>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1" name="Google Shape;8941;p77"/>
          <p:cNvGrpSpPr/>
          <p:nvPr/>
        </p:nvGrpSpPr>
        <p:grpSpPr>
          <a:xfrm>
            <a:off x="1939718" y="3307636"/>
            <a:ext cx="420775" cy="420775"/>
            <a:chOff x="-804700" y="3226500"/>
            <a:chExt cx="292225" cy="292225"/>
          </a:xfrm>
        </p:grpSpPr>
        <p:sp>
          <p:nvSpPr>
            <p:cNvPr id="8942" name="Google Shape;8942;p77"/>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77"/>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77"/>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77"/>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77"/>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77"/>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77"/>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9" name="Google Shape;8949;p77"/>
          <p:cNvGrpSpPr/>
          <p:nvPr/>
        </p:nvGrpSpPr>
        <p:grpSpPr>
          <a:xfrm>
            <a:off x="3019809" y="1688647"/>
            <a:ext cx="420775" cy="420811"/>
            <a:chOff x="-5251625" y="3272950"/>
            <a:chExt cx="292225" cy="292250"/>
          </a:xfrm>
        </p:grpSpPr>
        <p:sp>
          <p:nvSpPr>
            <p:cNvPr id="8950" name="Google Shape;8950;p77"/>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77"/>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77"/>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3" name="Google Shape;8953;p77"/>
          <p:cNvGrpSpPr/>
          <p:nvPr/>
        </p:nvGrpSpPr>
        <p:grpSpPr>
          <a:xfrm>
            <a:off x="3016407" y="2204348"/>
            <a:ext cx="427578" cy="421351"/>
            <a:chOff x="-5254775" y="3631325"/>
            <a:chExt cx="296950" cy="292625"/>
          </a:xfrm>
        </p:grpSpPr>
        <p:sp>
          <p:nvSpPr>
            <p:cNvPr id="8954" name="Google Shape;8954;p77"/>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77"/>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77"/>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77"/>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77"/>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77"/>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77"/>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1" name="Google Shape;8961;p77"/>
          <p:cNvGrpSpPr/>
          <p:nvPr/>
        </p:nvGrpSpPr>
        <p:grpSpPr>
          <a:xfrm>
            <a:off x="3032265" y="2756270"/>
            <a:ext cx="419659" cy="420775"/>
            <a:chOff x="-5251625" y="3991275"/>
            <a:chExt cx="291450" cy="292225"/>
          </a:xfrm>
        </p:grpSpPr>
        <p:sp>
          <p:nvSpPr>
            <p:cNvPr id="8962" name="Google Shape;8962;p77"/>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77"/>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77"/>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77"/>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77"/>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7" name="Google Shape;8967;p77"/>
          <p:cNvGrpSpPr/>
          <p:nvPr/>
        </p:nvGrpSpPr>
        <p:grpSpPr>
          <a:xfrm>
            <a:off x="5772848" y="1689240"/>
            <a:ext cx="319874" cy="419623"/>
            <a:chOff x="-3365275" y="3253275"/>
            <a:chExt cx="222150" cy="291425"/>
          </a:xfrm>
        </p:grpSpPr>
        <p:sp>
          <p:nvSpPr>
            <p:cNvPr id="8968" name="Google Shape;8968;p77"/>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77"/>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0" name="Google Shape;8970;p77"/>
          <p:cNvGrpSpPr/>
          <p:nvPr/>
        </p:nvGrpSpPr>
        <p:grpSpPr>
          <a:xfrm>
            <a:off x="5746786" y="2204058"/>
            <a:ext cx="371998" cy="421927"/>
            <a:chOff x="-3383375" y="3611625"/>
            <a:chExt cx="258350" cy="293025"/>
          </a:xfrm>
        </p:grpSpPr>
        <p:sp>
          <p:nvSpPr>
            <p:cNvPr id="8971" name="Google Shape;8971;p77"/>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77"/>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3" name="Google Shape;8973;p77"/>
          <p:cNvGrpSpPr/>
          <p:nvPr/>
        </p:nvGrpSpPr>
        <p:grpSpPr>
          <a:xfrm>
            <a:off x="5809135" y="2756826"/>
            <a:ext cx="271097" cy="419659"/>
            <a:chOff x="-3347950" y="3971575"/>
            <a:chExt cx="188275" cy="291450"/>
          </a:xfrm>
        </p:grpSpPr>
        <p:sp>
          <p:nvSpPr>
            <p:cNvPr id="8974" name="Google Shape;8974;p77"/>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77"/>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77"/>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7" name="Google Shape;8977;p77"/>
          <p:cNvGrpSpPr/>
          <p:nvPr/>
        </p:nvGrpSpPr>
        <p:grpSpPr>
          <a:xfrm>
            <a:off x="858994" y="3307061"/>
            <a:ext cx="371998" cy="421927"/>
            <a:chOff x="-1575775" y="3238300"/>
            <a:chExt cx="258350" cy="293025"/>
          </a:xfrm>
        </p:grpSpPr>
        <p:sp>
          <p:nvSpPr>
            <p:cNvPr id="8978" name="Google Shape;8978;p77"/>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77"/>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77"/>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77"/>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77"/>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3" name="Google Shape;8983;p77"/>
          <p:cNvGrpSpPr/>
          <p:nvPr/>
        </p:nvGrpSpPr>
        <p:grpSpPr>
          <a:xfrm>
            <a:off x="2503892" y="3309051"/>
            <a:ext cx="423079" cy="424159"/>
            <a:chOff x="-1591550" y="3597475"/>
            <a:chExt cx="293825" cy="294575"/>
          </a:xfrm>
        </p:grpSpPr>
        <p:sp>
          <p:nvSpPr>
            <p:cNvPr id="8984" name="Google Shape;8984;p77"/>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77"/>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77"/>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7" name="Google Shape;8987;p77"/>
          <p:cNvGrpSpPr/>
          <p:nvPr/>
        </p:nvGrpSpPr>
        <p:grpSpPr>
          <a:xfrm>
            <a:off x="4153362" y="3318663"/>
            <a:ext cx="421927" cy="399248"/>
            <a:chOff x="-1592325" y="3957400"/>
            <a:chExt cx="293025" cy="277275"/>
          </a:xfrm>
        </p:grpSpPr>
        <p:sp>
          <p:nvSpPr>
            <p:cNvPr id="8988" name="Google Shape;8988;p77"/>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77"/>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77"/>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77"/>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2" name="Google Shape;8992;p77"/>
          <p:cNvGrpSpPr/>
          <p:nvPr/>
        </p:nvGrpSpPr>
        <p:grpSpPr>
          <a:xfrm>
            <a:off x="3640232" y="3310744"/>
            <a:ext cx="369730" cy="420775"/>
            <a:chOff x="-778700" y="3612425"/>
            <a:chExt cx="256775" cy="292225"/>
          </a:xfrm>
        </p:grpSpPr>
        <p:sp>
          <p:nvSpPr>
            <p:cNvPr id="8993" name="Google Shape;8993;p77"/>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77"/>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77"/>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77"/>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77"/>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77"/>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9" name="Google Shape;8999;p77"/>
          <p:cNvGrpSpPr/>
          <p:nvPr/>
        </p:nvGrpSpPr>
        <p:grpSpPr>
          <a:xfrm>
            <a:off x="6111733" y="3828305"/>
            <a:ext cx="340731" cy="387641"/>
            <a:chOff x="7728464" y="1561258"/>
            <a:chExt cx="349719" cy="397866"/>
          </a:xfrm>
        </p:grpSpPr>
        <p:sp>
          <p:nvSpPr>
            <p:cNvPr id="9000" name="Google Shape;9000;p77"/>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77"/>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2" name="Google Shape;9002;p77"/>
          <p:cNvGrpSpPr/>
          <p:nvPr/>
        </p:nvGrpSpPr>
        <p:grpSpPr>
          <a:xfrm>
            <a:off x="4034702" y="3828305"/>
            <a:ext cx="387681" cy="387641"/>
            <a:chOff x="5611350" y="1561258"/>
            <a:chExt cx="397907" cy="397866"/>
          </a:xfrm>
        </p:grpSpPr>
        <p:sp>
          <p:nvSpPr>
            <p:cNvPr id="9003" name="Google Shape;9003;p77"/>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77"/>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77"/>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77"/>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7" name="Google Shape;9007;p77"/>
          <p:cNvGrpSpPr/>
          <p:nvPr/>
        </p:nvGrpSpPr>
        <p:grpSpPr>
          <a:xfrm>
            <a:off x="4553987" y="3925571"/>
            <a:ext cx="387610" cy="193109"/>
            <a:chOff x="6140660" y="1661097"/>
            <a:chExt cx="397835" cy="198202"/>
          </a:xfrm>
        </p:grpSpPr>
        <p:sp>
          <p:nvSpPr>
            <p:cNvPr id="9008" name="Google Shape;9008;p77"/>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77"/>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77"/>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77"/>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2" name="Google Shape;9012;p77"/>
          <p:cNvGrpSpPr/>
          <p:nvPr/>
        </p:nvGrpSpPr>
        <p:grpSpPr>
          <a:xfrm>
            <a:off x="5073202" y="3828305"/>
            <a:ext cx="387681" cy="387641"/>
            <a:chOff x="6669907" y="1561258"/>
            <a:chExt cx="397907" cy="397866"/>
          </a:xfrm>
        </p:grpSpPr>
        <p:sp>
          <p:nvSpPr>
            <p:cNvPr id="9013" name="Google Shape;9013;p77"/>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77"/>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77"/>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77"/>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77"/>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8" name="Google Shape;9018;p77"/>
          <p:cNvGrpSpPr/>
          <p:nvPr/>
        </p:nvGrpSpPr>
        <p:grpSpPr>
          <a:xfrm>
            <a:off x="5592488" y="3828305"/>
            <a:ext cx="387641" cy="387641"/>
            <a:chOff x="7199196" y="1561258"/>
            <a:chExt cx="397866" cy="397866"/>
          </a:xfrm>
        </p:grpSpPr>
        <p:sp>
          <p:nvSpPr>
            <p:cNvPr id="9019" name="Google Shape;9019;p77"/>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77"/>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77"/>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2" name="Google Shape;9022;p77"/>
          <p:cNvGrpSpPr/>
          <p:nvPr/>
        </p:nvGrpSpPr>
        <p:grpSpPr>
          <a:xfrm>
            <a:off x="1958433" y="3885842"/>
            <a:ext cx="387681" cy="272572"/>
            <a:chOff x="3386036" y="1746339"/>
            <a:chExt cx="397907" cy="279762"/>
          </a:xfrm>
        </p:grpSpPr>
        <p:sp>
          <p:nvSpPr>
            <p:cNvPr id="9023" name="Google Shape;9023;p77"/>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77"/>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5" name="Google Shape;9025;p77"/>
          <p:cNvGrpSpPr/>
          <p:nvPr/>
        </p:nvGrpSpPr>
        <p:grpSpPr>
          <a:xfrm>
            <a:off x="2996130" y="3828288"/>
            <a:ext cx="387681" cy="387681"/>
            <a:chOff x="4417380" y="1687279"/>
            <a:chExt cx="397907" cy="397907"/>
          </a:xfrm>
        </p:grpSpPr>
        <p:sp>
          <p:nvSpPr>
            <p:cNvPr id="9026" name="Google Shape;9026;p77"/>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77"/>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8" name="Google Shape;9028;p77"/>
          <p:cNvGrpSpPr/>
          <p:nvPr/>
        </p:nvGrpSpPr>
        <p:grpSpPr>
          <a:xfrm>
            <a:off x="7942611" y="3308537"/>
            <a:ext cx="387661" cy="387661"/>
            <a:chOff x="2869999" y="1687279"/>
            <a:chExt cx="397887" cy="397887"/>
          </a:xfrm>
        </p:grpSpPr>
        <p:sp>
          <p:nvSpPr>
            <p:cNvPr id="9029" name="Google Shape;9029;p77"/>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77"/>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1" name="Google Shape;9031;p77"/>
          <p:cNvGrpSpPr/>
          <p:nvPr/>
        </p:nvGrpSpPr>
        <p:grpSpPr>
          <a:xfrm>
            <a:off x="2477718" y="3828664"/>
            <a:ext cx="386807" cy="386929"/>
            <a:chOff x="3902887" y="1687655"/>
            <a:chExt cx="397010" cy="397135"/>
          </a:xfrm>
        </p:grpSpPr>
        <p:sp>
          <p:nvSpPr>
            <p:cNvPr id="9032" name="Google Shape;9032;p77"/>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77"/>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4" name="Google Shape;9034;p77"/>
          <p:cNvGrpSpPr/>
          <p:nvPr/>
        </p:nvGrpSpPr>
        <p:grpSpPr>
          <a:xfrm>
            <a:off x="3515416" y="3828288"/>
            <a:ext cx="387681" cy="387681"/>
            <a:chOff x="4933458" y="1687279"/>
            <a:chExt cx="397907" cy="397907"/>
          </a:xfrm>
        </p:grpSpPr>
        <p:sp>
          <p:nvSpPr>
            <p:cNvPr id="9035" name="Google Shape;9035;p77"/>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77"/>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7" name="Google Shape;9037;p77"/>
          <p:cNvGrpSpPr/>
          <p:nvPr/>
        </p:nvGrpSpPr>
        <p:grpSpPr>
          <a:xfrm>
            <a:off x="6348367" y="3308537"/>
            <a:ext cx="387661" cy="387661"/>
            <a:chOff x="1379798" y="1723250"/>
            <a:chExt cx="397887" cy="397887"/>
          </a:xfrm>
        </p:grpSpPr>
        <p:sp>
          <p:nvSpPr>
            <p:cNvPr id="9038" name="Google Shape;9038;p77"/>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77"/>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77"/>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77"/>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2" name="Google Shape;9042;p77"/>
          <p:cNvGrpSpPr/>
          <p:nvPr/>
        </p:nvGrpSpPr>
        <p:grpSpPr>
          <a:xfrm>
            <a:off x="5286246" y="3308537"/>
            <a:ext cx="387681" cy="387661"/>
            <a:chOff x="266768" y="1721375"/>
            <a:chExt cx="397907" cy="397887"/>
          </a:xfrm>
        </p:grpSpPr>
        <p:sp>
          <p:nvSpPr>
            <p:cNvPr id="9043" name="Google Shape;9043;p77"/>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77"/>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5" name="Google Shape;9045;p77"/>
          <p:cNvGrpSpPr/>
          <p:nvPr/>
        </p:nvGrpSpPr>
        <p:grpSpPr>
          <a:xfrm>
            <a:off x="5817327" y="3308537"/>
            <a:ext cx="387641" cy="387661"/>
            <a:chOff x="864491" y="1723250"/>
            <a:chExt cx="397866" cy="397887"/>
          </a:xfrm>
        </p:grpSpPr>
        <p:sp>
          <p:nvSpPr>
            <p:cNvPr id="9046" name="Google Shape;9046;p77"/>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77"/>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77"/>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49" name="Google Shape;9049;p77"/>
          <p:cNvSpPr/>
          <p:nvPr/>
        </p:nvSpPr>
        <p:spPr>
          <a:xfrm>
            <a:off x="6879427" y="3343765"/>
            <a:ext cx="388846" cy="317145"/>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50" name="Google Shape;9050;p77"/>
          <p:cNvGrpSpPr/>
          <p:nvPr/>
        </p:nvGrpSpPr>
        <p:grpSpPr>
          <a:xfrm>
            <a:off x="7411672" y="3308924"/>
            <a:ext cx="387539" cy="386888"/>
            <a:chOff x="2408992" y="1722875"/>
            <a:chExt cx="397761" cy="397093"/>
          </a:xfrm>
        </p:grpSpPr>
        <p:sp>
          <p:nvSpPr>
            <p:cNvPr id="9051" name="Google Shape;9051;p77"/>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77"/>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056"/>
        <p:cNvGrpSpPr/>
        <p:nvPr/>
      </p:nvGrpSpPr>
      <p:grpSpPr>
        <a:xfrm>
          <a:off x="0" y="0"/>
          <a:ext cx="0" cy="0"/>
          <a:chOff x="0" y="0"/>
          <a:chExt cx="0" cy="0"/>
        </a:xfrm>
      </p:grpSpPr>
      <p:pic>
        <p:nvPicPr>
          <p:cNvPr id="9057" name="Google Shape;9057;p78">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76"/>
        <p:cNvGrpSpPr/>
        <p:nvPr/>
      </p:nvGrpSpPr>
      <p:grpSpPr>
        <a:xfrm>
          <a:off x="0" y="0"/>
          <a:ext cx="0" cy="0"/>
          <a:chOff x="0" y="0"/>
          <a:chExt cx="0" cy="0"/>
        </a:xfrm>
      </p:grpSpPr>
      <p:grpSp>
        <p:nvGrpSpPr>
          <p:cNvPr id="679" name="Google Shape;679;p37"/>
          <p:cNvGrpSpPr/>
          <p:nvPr/>
        </p:nvGrpSpPr>
        <p:grpSpPr>
          <a:xfrm>
            <a:off x="2858975" y="-386925"/>
            <a:ext cx="701425" cy="247750"/>
            <a:chOff x="2858975" y="3984400"/>
            <a:chExt cx="701425" cy="247750"/>
          </a:xfrm>
        </p:grpSpPr>
        <p:sp>
          <p:nvSpPr>
            <p:cNvPr id="680" name="Google Shape;680;p37"/>
            <p:cNvSpPr/>
            <p:nvPr/>
          </p:nvSpPr>
          <p:spPr>
            <a:xfrm>
              <a:off x="3279200" y="4182725"/>
              <a:ext cx="49425" cy="49425"/>
            </a:xfrm>
            <a:custGeom>
              <a:avLst/>
              <a:gdLst/>
              <a:ahLst/>
              <a:cxnLst/>
              <a:rect l="l" t="t" r="r" b="b"/>
              <a:pathLst>
                <a:path w="1977" h="1977" extrusionOk="0">
                  <a:moveTo>
                    <a:pt x="1004" y="0"/>
                  </a:moveTo>
                  <a:cubicBezTo>
                    <a:pt x="457" y="0"/>
                    <a:pt x="1" y="456"/>
                    <a:pt x="1" y="973"/>
                  </a:cubicBezTo>
                  <a:cubicBezTo>
                    <a:pt x="1" y="1520"/>
                    <a:pt x="457" y="1976"/>
                    <a:pt x="1004" y="1976"/>
                  </a:cubicBezTo>
                  <a:cubicBezTo>
                    <a:pt x="1520" y="1976"/>
                    <a:pt x="1976" y="1520"/>
                    <a:pt x="1976" y="973"/>
                  </a:cubicBezTo>
                  <a:cubicBezTo>
                    <a:pt x="1976" y="456"/>
                    <a:pt x="1520" y="0"/>
                    <a:pt x="10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7"/>
            <p:cNvSpPr/>
            <p:nvPr/>
          </p:nvSpPr>
          <p:spPr>
            <a:xfrm>
              <a:off x="3395475" y="4182725"/>
              <a:ext cx="49400" cy="49425"/>
            </a:xfrm>
            <a:custGeom>
              <a:avLst/>
              <a:gdLst/>
              <a:ahLst/>
              <a:cxnLst/>
              <a:rect l="l" t="t" r="r" b="b"/>
              <a:pathLst>
                <a:path w="1976" h="1977" extrusionOk="0">
                  <a:moveTo>
                    <a:pt x="973" y="0"/>
                  </a:moveTo>
                  <a:cubicBezTo>
                    <a:pt x="426" y="0"/>
                    <a:pt x="0" y="456"/>
                    <a:pt x="0" y="973"/>
                  </a:cubicBezTo>
                  <a:cubicBezTo>
                    <a:pt x="0" y="1520"/>
                    <a:pt x="426" y="1976"/>
                    <a:pt x="973" y="1976"/>
                  </a:cubicBezTo>
                  <a:cubicBezTo>
                    <a:pt x="1520" y="1976"/>
                    <a:pt x="1976" y="1520"/>
                    <a:pt x="1976" y="973"/>
                  </a:cubicBezTo>
                  <a:cubicBezTo>
                    <a:pt x="1976" y="456"/>
                    <a:pt x="1520" y="0"/>
                    <a:pt x="9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7"/>
            <p:cNvSpPr/>
            <p:nvPr/>
          </p:nvSpPr>
          <p:spPr>
            <a:xfrm>
              <a:off x="3511725" y="4182725"/>
              <a:ext cx="48675" cy="49425"/>
            </a:xfrm>
            <a:custGeom>
              <a:avLst/>
              <a:gdLst/>
              <a:ahLst/>
              <a:cxnLst/>
              <a:rect l="l" t="t" r="r" b="b"/>
              <a:pathLst>
                <a:path w="1947" h="1977" extrusionOk="0">
                  <a:moveTo>
                    <a:pt x="973" y="0"/>
                  </a:moveTo>
                  <a:cubicBezTo>
                    <a:pt x="426" y="0"/>
                    <a:pt x="1" y="456"/>
                    <a:pt x="1" y="973"/>
                  </a:cubicBezTo>
                  <a:cubicBezTo>
                    <a:pt x="1" y="1520"/>
                    <a:pt x="426" y="1976"/>
                    <a:pt x="973" y="1976"/>
                  </a:cubicBezTo>
                  <a:cubicBezTo>
                    <a:pt x="1520" y="1976"/>
                    <a:pt x="1946" y="1520"/>
                    <a:pt x="1946" y="973"/>
                  </a:cubicBezTo>
                  <a:cubicBezTo>
                    <a:pt x="1946" y="456"/>
                    <a:pt x="1520" y="0"/>
                    <a:pt x="9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7"/>
            <p:cNvSpPr/>
            <p:nvPr/>
          </p:nvSpPr>
          <p:spPr>
            <a:xfrm>
              <a:off x="2858975" y="3984400"/>
              <a:ext cx="121625" cy="121600"/>
            </a:xfrm>
            <a:custGeom>
              <a:avLst/>
              <a:gdLst/>
              <a:ahLst/>
              <a:cxnLst/>
              <a:rect l="l" t="t" r="r" b="b"/>
              <a:pathLst>
                <a:path w="4865" h="4864" extrusionOk="0">
                  <a:moveTo>
                    <a:pt x="4347" y="0"/>
                  </a:moveTo>
                  <a:lnTo>
                    <a:pt x="1" y="4347"/>
                  </a:lnTo>
                  <a:lnTo>
                    <a:pt x="487" y="4863"/>
                  </a:lnTo>
                  <a:lnTo>
                    <a:pt x="4864" y="486"/>
                  </a:lnTo>
                  <a:lnTo>
                    <a:pt x="4347" y="0"/>
                  </a:lnTo>
                  <a:close/>
                </a:path>
              </a:pathLst>
            </a:custGeom>
            <a:solidFill>
              <a:srgbClr val="AB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TextBox 11">
            <a:extLst>
              <a:ext uri="{FF2B5EF4-FFF2-40B4-BE49-F238E27FC236}">
                <a16:creationId xmlns:a16="http://schemas.microsoft.com/office/drawing/2014/main" id="{B70E8D28-E23D-47A8-ACA2-6B1568BFE7EA}"/>
              </a:ext>
            </a:extLst>
          </p:cNvPr>
          <p:cNvSpPr txBox="1"/>
          <p:nvPr/>
        </p:nvSpPr>
        <p:spPr>
          <a:xfrm>
            <a:off x="3279199" y="1800371"/>
            <a:ext cx="2323284" cy="2554545"/>
          </a:xfrm>
          <a:prstGeom prst="rect">
            <a:avLst/>
          </a:prstGeom>
          <a:noFill/>
        </p:spPr>
        <p:txBody>
          <a:bodyPr wrap="square">
            <a:spAutoFit/>
          </a:bodyPr>
          <a:lstStyle/>
          <a:p>
            <a:pPr algn="ctr"/>
            <a:r>
              <a:rPr lang="en-ID" sz="2000" dirty="0" err="1">
                <a:solidFill>
                  <a:schemeClr val="bg1"/>
                </a:solidFill>
              </a:rPr>
              <a:t>Pelatihan</a:t>
            </a:r>
            <a:r>
              <a:rPr lang="en-ID" sz="2000" dirty="0">
                <a:solidFill>
                  <a:schemeClr val="bg1"/>
                </a:solidFill>
              </a:rPr>
              <a:t> dan </a:t>
            </a:r>
            <a:r>
              <a:rPr lang="en-ID" sz="2000" dirty="0" err="1">
                <a:solidFill>
                  <a:schemeClr val="bg1"/>
                </a:solidFill>
              </a:rPr>
              <a:t>Pengujian</a:t>
            </a:r>
            <a:r>
              <a:rPr lang="en-ID" sz="2000" dirty="0">
                <a:solidFill>
                  <a:schemeClr val="bg1"/>
                </a:solidFill>
              </a:rPr>
              <a:t>: </a:t>
            </a:r>
            <a:r>
              <a:rPr lang="en-ID" sz="2000" dirty="0" err="1">
                <a:solidFill>
                  <a:schemeClr val="bg1"/>
                </a:solidFill>
              </a:rPr>
              <a:t>Menggunakan</a:t>
            </a:r>
            <a:r>
              <a:rPr lang="en-ID" sz="2000" dirty="0">
                <a:solidFill>
                  <a:schemeClr val="bg1"/>
                </a:solidFill>
              </a:rPr>
              <a:t> dataset diabetes yang </a:t>
            </a:r>
            <a:r>
              <a:rPr lang="en-ID" sz="2000" dirty="0" err="1">
                <a:solidFill>
                  <a:schemeClr val="bg1"/>
                </a:solidFill>
              </a:rPr>
              <a:t>dibagi</a:t>
            </a:r>
            <a:r>
              <a:rPr lang="en-ID" sz="2000" dirty="0">
                <a:solidFill>
                  <a:schemeClr val="bg1"/>
                </a:solidFill>
              </a:rPr>
              <a:t> </a:t>
            </a:r>
            <a:r>
              <a:rPr lang="en-ID" sz="2000" dirty="0" err="1">
                <a:solidFill>
                  <a:schemeClr val="bg1"/>
                </a:solidFill>
              </a:rPr>
              <a:t>menjadi</a:t>
            </a:r>
            <a:r>
              <a:rPr lang="en-ID" sz="2000" dirty="0">
                <a:solidFill>
                  <a:schemeClr val="bg1"/>
                </a:solidFill>
              </a:rPr>
              <a:t> data </a:t>
            </a:r>
            <a:r>
              <a:rPr lang="en-ID" sz="2000" dirty="0" err="1">
                <a:solidFill>
                  <a:schemeClr val="bg1"/>
                </a:solidFill>
              </a:rPr>
              <a:t>pelatihan</a:t>
            </a:r>
            <a:r>
              <a:rPr lang="en-ID" sz="2000" dirty="0">
                <a:solidFill>
                  <a:schemeClr val="bg1"/>
                </a:solidFill>
              </a:rPr>
              <a:t> dan </a:t>
            </a:r>
            <a:r>
              <a:rPr lang="en-ID" sz="2000" dirty="0" err="1">
                <a:solidFill>
                  <a:schemeClr val="bg1"/>
                </a:solidFill>
              </a:rPr>
              <a:t>pengujian</a:t>
            </a:r>
            <a:r>
              <a:rPr lang="en-ID" sz="2000" dirty="0">
                <a:solidFill>
                  <a:schemeClr val="bg1"/>
                </a:solidFill>
              </a:rPr>
              <a:t>.</a:t>
            </a:r>
          </a:p>
        </p:txBody>
      </p:sp>
      <p:sp>
        <p:nvSpPr>
          <p:cNvPr id="14" name="TextBox 13">
            <a:extLst>
              <a:ext uri="{FF2B5EF4-FFF2-40B4-BE49-F238E27FC236}">
                <a16:creationId xmlns:a16="http://schemas.microsoft.com/office/drawing/2014/main" id="{FFC36A9A-DE1C-44A6-9DD3-99412BF098DB}"/>
              </a:ext>
            </a:extLst>
          </p:cNvPr>
          <p:cNvSpPr txBox="1"/>
          <p:nvPr/>
        </p:nvSpPr>
        <p:spPr>
          <a:xfrm>
            <a:off x="6077466" y="1800370"/>
            <a:ext cx="2432222" cy="2554545"/>
          </a:xfrm>
          <a:prstGeom prst="rect">
            <a:avLst/>
          </a:prstGeom>
          <a:noFill/>
        </p:spPr>
        <p:txBody>
          <a:bodyPr wrap="square">
            <a:spAutoFit/>
          </a:bodyPr>
          <a:lstStyle/>
          <a:p>
            <a:pPr algn="ctr"/>
            <a:r>
              <a:rPr lang="en-ID" sz="2000" dirty="0" err="1">
                <a:solidFill>
                  <a:schemeClr val="bg1"/>
                </a:solidFill>
              </a:rPr>
              <a:t>Pengembangan</a:t>
            </a:r>
            <a:r>
              <a:rPr lang="en-ID" sz="2000" dirty="0">
                <a:solidFill>
                  <a:schemeClr val="bg1"/>
                </a:solidFill>
              </a:rPr>
              <a:t> </a:t>
            </a:r>
            <a:r>
              <a:rPr lang="en-ID" sz="2000" dirty="0" err="1">
                <a:solidFill>
                  <a:schemeClr val="bg1"/>
                </a:solidFill>
              </a:rPr>
              <a:t>Aplikasi</a:t>
            </a:r>
            <a:r>
              <a:rPr lang="en-ID" sz="2000" dirty="0">
                <a:solidFill>
                  <a:schemeClr val="bg1"/>
                </a:solidFill>
              </a:rPr>
              <a:t> Web: </a:t>
            </a:r>
            <a:r>
              <a:rPr lang="en-ID" sz="2000" dirty="0" err="1">
                <a:solidFill>
                  <a:schemeClr val="bg1"/>
                </a:solidFill>
              </a:rPr>
              <a:t>Untuk</a:t>
            </a:r>
            <a:r>
              <a:rPr lang="en-ID" sz="2000" dirty="0">
                <a:solidFill>
                  <a:schemeClr val="bg1"/>
                </a:solidFill>
              </a:rPr>
              <a:t> </a:t>
            </a:r>
            <a:r>
              <a:rPr lang="en-ID" sz="2000" dirty="0" err="1">
                <a:solidFill>
                  <a:schemeClr val="bg1"/>
                </a:solidFill>
              </a:rPr>
              <a:t>mengintegrasikan</a:t>
            </a:r>
            <a:r>
              <a:rPr lang="en-ID" sz="2000" dirty="0">
                <a:solidFill>
                  <a:schemeClr val="bg1"/>
                </a:solidFill>
              </a:rPr>
              <a:t> model Neural Network dan </a:t>
            </a:r>
            <a:r>
              <a:rPr lang="en-ID" sz="2000" dirty="0" err="1">
                <a:solidFill>
                  <a:schemeClr val="bg1"/>
                </a:solidFill>
              </a:rPr>
              <a:t>memudahkan</a:t>
            </a:r>
            <a:r>
              <a:rPr lang="en-ID" sz="2000" dirty="0">
                <a:solidFill>
                  <a:schemeClr val="bg1"/>
                </a:solidFill>
              </a:rPr>
              <a:t> </a:t>
            </a:r>
            <a:r>
              <a:rPr lang="en-ID" sz="2000" dirty="0" err="1">
                <a:solidFill>
                  <a:schemeClr val="bg1"/>
                </a:solidFill>
              </a:rPr>
              <a:t>penggunaan</a:t>
            </a:r>
            <a:r>
              <a:rPr lang="en-ID" sz="2000" dirty="0">
                <a:solidFill>
                  <a:schemeClr val="bg1"/>
                </a:solidFill>
              </a:rPr>
              <a:t>.</a:t>
            </a:r>
          </a:p>
        </p:txBody>
      </p:sp>
      <p:sp>
        <p:nvSpPr>
          <p:cNvPr id="16" name="TextBox 15">
            <a:extLst>
              <a:ext uri="{FF2B5EF4-FFF2-40B4-BE49-F238E27FC236}">
                <a16:creationId xmlns:a16="http://schemas.microsoft.com/office/drawing/2014/main" id="{FC78A07C-E97F-454E-80A7-39CD2656F9B5}"/>
              </a:ext>
            </a:extLst>
          </p:cNvPr>
          <p:cNvSpPr txBox="1"/>
          <p:nvPr/>
        </p:nvSpPr>
        <p:spPr>
          <a:xfrm>
            <a:off x="535460" y="1800371"/>
            <a:ext cx="2053281" cy="1938992"/>
          </a:xfrm>
          <a:prstGeom prst="rect">
            <a:avLst/>
          </a:prstGeom>
          <a:noFill/>
        </p:spPr>
        <p:txBody>
          <a:bodyPr wrap="square">
            <a:spAutoFit/>
          </a:bodyPr>
          <a:lstStyle/>
          <a:p>
            <a:pPr algn="ctr"/>
            <a:r>
              <a:rPr lang="en-ID" sz="2000" dirty="0" err="1">
                <a:solidFill>
                  <a:schemeClr val="bg1"/>
                </a:solidFill>
              </a:rPr>
              <a:t>Pengembangan</a:t>
            </a:r>
            <a:r>
              <a:rPr lang="en-ID" sz="2000" dirty="0">
                <a:solidFill>
                  <a:schemeClr val="bg1"/>
                </a:solidFill>
              </a:rPr>
              <a:t> Model: Neural Network </a:t>
            </a:r>
            <a:r>
              <a:rPr lang="en-ID" sz="2000" dirty="0" err="1">
                <a:solidFill>
                  <a:schemeClr val="bg1"/>
                </a:solidFill>
              </a:rPr>
              <a:t>menggunakan</a:t>
            </a:r>
            <a:r>
              <a:rPr lang="en-ID" sz="2000" dirty="0">
                <a:solidFill>
                  <a:schemeClr val="bg1"/>
                </a:solidFill>
              </a:rPr>
              <a:t> TensorFlow </a:t>
            </a:r>
            <a:r>
              <a:rPr lang="en-ID" sz="2000" dirty="0" err="1">
                <a:solidFill>
                  <a:schemeClr val="bg1"/>
                </a:solidFill>
              </a:rPr>
              <a:t>atau</a:t>
            </a:r>
            <a:r>
              <a:rPr lang="en-ID" sz="2000" dirty="0">
                <a:solidFill>
                  <a:schemeClr val="bg1"/>
                </a:solidFill>
              </a:rPr>
              <a:t> </a:t>
            </a:r>
            <a:r>
              <a:rPr lang="en-ID" sz="2000" dirty="0" err="1">
                <a:solidFill>
                  <a:schemeClr val="bg1"/>
                </a:solidFill>
              </a:rPr>
              <a:t>Keras</a:t>
            </a:r>
            <a:endParaRPr lang="en-ID" sz="2000" dirty="0">
              <a:solidFill>
                <a:schemeClr val="bg1"/>
              </a:solidFill>
            </a:endParaRPr>
          </a:p>
        </p:txBody>
      </p:sp>
      <p:sp>
        <p:nvSpPr>
          <p:cNvPr id="17" name="TextBox 16">
            <a:extLst>
              <a:ext uri="{FF2B5EF4-FFF2-40B4-BE49-F238E27FC236}">
                <a16:creationId xmlns:a16="http://schemas.microsoft.com/office/drawing/2014/main" id="{ACAADD34-E954-44F5-B940-DD65DD7A2D5E}"/>
              </a:ext>
            </a:extLst>
          </p:cNvPr>
          <p:cNvSpPr txBox="1"/>
          <p:nvPr/>
        </p:nvSpPr>
        <p:spPr>
          <a:xfrm>
            <a:off x="2111281" y="788585"/>
            <a:ext cx="4572000" cy="584775"/>
          </a:xfrm>
          <a:prstGeom prst="rect">
            <a:avLst/>
          </a:prstGeom>
          <a:noFill/>
        </p:spPr>
        <p:txBody>
          <a:bodyPr wrap="square">
            <a:spAutoFit/>
          </a:bodyPr>
          <a:lstStyle/>
          <a:p>
            <a:pPr algn="ctr"/>
            <a:r>
              <a:rPr lang="en-US" sz="3200" dirty="0">
                <a:solidFill>
                  <a:schemeClr val="bg1"/>
                </a:solidFill>
                <a:latin typeface="Bebas Neue" panose="020B0604020202020204" charset="0"/>
              </a:rPr>
              <a:t>M</a:t>
            </a:r>
            <a:r>
              <a:rPr lang="en-ID" sz="3200" dirty="0" err="1">
                <a:solidFill>
                  <a:schemeClr val="bg1"/>
                </a:solidFill>
                <a:latin typeface="Bebas Neue" panose="020B0604020202020204" charset="0"/>
              </a:rPr>
              <a:t>etode</a:t>
            </a:r>
            <a:r>
              <a:rPr lang="en-ID" sz="3200" dirty="0">
                <a:solidFill>
                  <a:schemeClr val="bg1"/>
                </a:solidFill>
                <a:latin typeface="Bebas Neue" panose="020B0604020202020204" charset="0"/>
              </a:rPr>
              <a:t> </a:t>
            </a:r>
            <a:r>
              <a:rPr lang="en-ID" sz="3200" dirty="0" err="1">
                <a:solidFill>
                  <a:schemeClr val="bg1"/>
                </a:solidFill>
                <a:latin typeface="Bebas Neue" panose="020B0604020202020204" charset="0"/>
              </a:rPr>
              <a:t>penelitian</a:t>
            </a:r>
            <a:endParaRPr lang="en-ID" sz="3200" dirty="0">
              <a:solidFill>
                <a:schemeClr val="bg1"/>
              </a:solidFill>
              <a:latin typeface="Bebas Neue" panose="020B0604020202020204" charset="0"/>
            </a:endParaRPr>
          </a:p>
        </p:txBody>
      </p:sp>
    </p:spTree>
    <p:extLst>
      <p:ext uri="{BB962C8B-B14F-4D97-AF65-F5344CB8AC3E}">
        <p14:creationId xmlns:p14="http://schemas.microsoft.com/office/powerpoint/2010/main" val="4521064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93"/>
        <p:cNvGrpSpPr/>
        <p:nvPr/>
      </p:nvGrpSpPr>
      <p:grpSpPr>
        <a:xfrm>
          <a:off x="0" y="0"/>
          <a:ext cx="0" cy="0"/>
          <a:chOff x="0" y="0"/>
          <a:chExt cx="0" cy="0"/>
        </a:xfrm>
      </p:grpSpPr>
      <p:sp>
        <p:nvSpPr>
          <p:cNvPr id="694" name="Google Shape;694;p39"/>
          <p:cNvSpPr txBox="1">
            <a:spLocks noGrp="1"/>
          </p:cNvSpPr>
          <p:nvPr>
            <p:ph type="title"/>
          </p:nvPr>
        </p:nvSpPr>
        <p:spPr>
          <a:xfrm>
            <a:off x="713100" y="375531"/>
            <a:ext cx="7717800" cy="753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ID" dirty="0"/>
              <a:t>H</a:t>
            </a:r>
            <a:r>
              <a:rPr lang="en" dirty="0"/>
              <a:t>asil penelitian</a:t>
            </a:r>
            <a:endParaRPr dirty="0"/>
          </a:p>
        </p:txBody>
      </p:sp>
      <p:sp>
        <p:nvSpPr>
          <p:cNvPr id="713" name="Google Shape;713;p39"/>
          <p:cNvSpPr/>
          <p:nvPr/>
        </p:nvSpPr>
        <p:spPr>
          <a:xfrm>
            <a:off x="4387915" y="2108230"/>
            <a:ext cx="368186" cy="287081"/>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TextBox 34">
            <a:extLst>
              <a:ext uri="{FF2B5EF4-FFF2-40B4-BE49-F238E27FC236}">
                <a16:creationId xmlns:a16="http://schemas.microsoft.com/office/drawing/2014/main" id="{3E6487EF-A3A4-4C9D-A07B-730C5EB0A5E7}"/>
              </a:ext>
            </a:extLst>
          </p:cNvPr>
          <p:cNvSpPr txBox="1"/>
          <p:nvPr/>
        </p:nvSpPr>
        <p:spPr>
          <a:xfrm>
            <a:off x="421396" y="1128831"/>
            <a:ext cx="7933038" cy="1077218"/>
          </a:xfrm>
          <a:prstGeom prst="rect">
            <a:avLst/>
          </a:prstGeom>
          <a:noFill/>
        </p:spPr>
        <p:txBody>
          <a:bodyPr wrap="square">
            <a:spAutoFit/>
          </a:bodyPr>
          <a:lstStyle/>
          <a:p>
            <a:pPr marL="285750" indent="-285750">
              <a:buClr>
                <a:schemeClr val="bg1"/>
              </a:buClr>
              <a:buFont typeface="Wingdings" panose="05000000000000000000" pitchFamily="2" charset="2"/>
              <a:buChar char="§"/>
            </a:pPr>
            <a:r>
              <a:rPr lang="en-ID" dirty="0">
                <a:solidFill>
                  <a:schemeClr val="bg1"/>
                </a:solidFill>
              </a:rPr>
              <a:t>Model Neural Network yang </a:t>
            </a:r>
            <a:r>
              <a:rPr lang="en-ID" dirty="0" err="1">
                <a:solidFill>
                  <a:schemeClr val="bg1"/>
                </a:solidFill>
              </a:rPr>
              <a:t>dikembangkan</a:t>
            </a:r>
            <a:r>
              <a:rPr lang="en-ID" dirty="0">
                <a:solidFill>
                  <a:schemeClr val="bg1"/>
                </a:solidFill>
              </a:rPr>
              <a:t> </a:t>
            </a:r>
            <a:r>
              <a:rPr lang="en-ID" dirty="0" err="1">
                <a:solidFill>
                  <a:schemeClr val="bg1"/>
                </a:solidFill>
              </a:rPr>
              <a:t>memiliki</a:t>
            </a:r>
            <a:r>
              <a:rPr lang="en-ID" dirty="0">
                <a:solidFill>
                  <a:schemeClr val="bg1"/>
                </a:solidFill>
              </a:rPr>
              <a:t> </a:t>
            </a:r>
            <a:r>
              <a:rPr lang="en-ID" dirty="0" err="1">
                <a:solidFill>
                  <a:schemeClr val="bg1"/>
                </a:solidFill>
              </a:rPr>
              <a:t>akurasi</a:t>
            </a:r>
            <a:r>
              <a:rPr lang="en-ID" dirty="0">
                <a:solidFill>
                  <a:schemeClr val="bg1"/>
                </a:solidFill>
              </a:rPr>
              <a:t> </a:t>
            </a:r>
            <a:r>
              <a:rPr lang="en-ID" dirty="0" err="1">
                <a:solidFill>
                  <a:schemeClr val="bg1"/>
                </a:solidFill>
              </a:rPr>
              <a:t>sebesar</a:t>
            </a:r>
            <a:r>
              <a:rPr lang="en-ID" dirty="0">
                <a:solidFill>
                  <a:schemeClr val="bg1"/>
                </a:solidFill>
              </a:rPr>
              <a:t> 78.9%</a:t>
            </a:r>
          </a:p>
          <a:p>
            <a:pPr>
              <a:buClr>
                <a:schemeClr val="bg1"/>
              </a:buClr>
            </a:pPr>
            <a:endParaRPr lang="en-ID" sz="1100" dirty="0">
              <a:solidFill>
                <a:schemeClr val="bg1"/>
              </a:solidFill>
            </a:endParaRPr>
          </a:p>
          <a:p>
            <a:pPr marL="285750" indent="-285750">
              <a:buClr>
                <a:schemeClr val="bg1"/>
              </a:buClr>
              <a:buFont typeface="Wingdings" panose="05000000000000000000" pitchFamily="2" charset="2"/>
              <a:buChar char="§"/>
            </a:pPr>
            <a:r>
              <a:rPr lang="en-ID" dirty="0" err="1">
                <a:solidFill>
                  <a:schemeClr val="bg1"/>
                </a:solidFill>
              </a:rPr>
              <a:t>Keberhasilan</a:t>
            </a:r>
            <a:r>
              <a:rPr lang="en-ID" dirty="0">
                <a:solidFill>
                  <a:schemeClr val="bg1"/>
                </a:solidFill>
              </a:rPr>
              <a:t> </a:t>
            </a:r>
            <a:r>
              <a:rPr lang="en-ID" dirty="0" err="1">
                <a:solidFill>
                  <a:schemeClr val="bg1"/>
                </a:solidFill>
              </a:rPr>
              <a:t>ini</a:t>
            </a:r>
            <a:r>
              <a:rPr lang="en-ID" dirty="0">
                <a:solidFill>
                  <a:schemeClr val="bg1"/>
                </a:solidFill>
              </a:rPr>
              <a:t> </a:t>
            </a:r>
            <a:r>
              <a:rPr lang="en-ID" dirty="0" err="1">
                <a:solidFill>
                  <a:schemeClr val="bg1"/>
                </a:solidFill>
              </a:rPr>
              <a:t>menunjukkan</a:t>
            </a:r>
            <a:r>
              <a:rPr lang="en-ID" dirty="0">
                <a:solidFill>
                  <a:schemeClr val="bg1"/>
                </a:solidFill>
              </a:rPr>
              <a:t> </a:t>
            </a:r>
            <a:r>
              <a:rPr lang="en-ID" dirty="0" err="1">
                <a:solidFill>
                  <a:schemeClr val="bg1"/>
                </a:solidFill>
              </a:rPr>
              <a:t>potensi</a:t>
            </a:r>
            <a:r>
              <a:rPr lang="en-ID" dirty="0">
                <a:solidFill>
                  <a:schemeClr val="bg1"/>
                </a:solidFill>
              </a:rPr>
              <a:t> Neural Network </a:t>
            </a:r>
            <a:r>
              <a:rPr lang="en-ID" dirty="0" err="1">
                <a:solidFill>
                  <a:schemeClr val="bg1"/>
                </a:solidFill>
              </a:rPr>
              <a:t>dalam</a:t>
            </a:r>
            <a:r>
              <a:rPr lang="en-ID" dirty="0">
                <a:solidFill>
                  <a:schemeClr val="bg1"/>
                </a:solidFill>
              </a:rPr>
              <a:t> </a:t>
            </a:r>
            <a:r>
              <a:rPr lang="en-ID" dirty="0" err="1">
                <a:solidFill>
                  <a:schemeClr val="bg1"/>
                </a:solidFill>
              </a:rPr>
              <a:t>deteksi</a:t>
            </a:r>
            <a:r>
              <a:rPr lang="en-ID" dirty="0">
                <a:solidFill>
                  <a:schemeClr val="bg1"/>
                </a:solidFill>
              </a:rPr>
              <a:t> diabetes.</a:t>
            </a:r>
          </a:p>
          <a:p>
            <a:pPr>
              <a:buClr>
                <a:schemeClr val="bg1"/>
              </a:buClr>
            </a:pPr>
            <a:endParaRPr lang="en-ID" sz="1100" dirty="0">
              <a:solidFill>
                <a:schemeClr val="bg1"/>
              </a:solidFill>
            </a:endParaRPr>
          </a:p>
          <a:p>
            <a:pPr marL="285750" indent="-285750">
              <a:buClr>
                <a:schemeClr val="bg1"/>
              </a:buClr>
              <a:buFont typeface="Wingdings" panose="05000000000000000000" pitchFamily="2" charset="2"/>
              <a:buChar char="§"/>
            </a:pPr>
            <a:r>
              <a:rPr lang="en-ID" dirty="0" err="1">
                <a:solidFill>
                  <a:schemeClr val="bg1"/>
                </a:solidFill>
              </a:rPr>
              <a:t>Pengujian</a:t>
            </a:r>
            <a:r>
              <a:rPr lang="en-ID" dirty="0">
                <a:solidFill>
                  <a:schemeClr val="bg1"/>
                </a:solidFill>
              </a:rPr>
              <a:t> </a:t>
            </a:r>
            <a:r>
              <a:rPr lang="en-ID" dirty="0" err="1">
                <a:solidFill>
                  <a:schemeClr val="bg1"/>
                </a:solidFill>
              </a:rPr>
              <a:t>menunjukkan</a:t>
            </a:r>
            <a:r>
              <a:rPr lang="en-ID" dirty="0">
                <a:solidFill>
                  <a:schemeClr val="bg1"/>
                </a:solidFill>
              </a:rPr>
              <a:t> </a:t>
            </a:r>
            <a:r>
              <a:rPr lang="en-ID" dirty="0" err="1">
                <a:solidFill>
                  <a:schemeClr val="bg1"/>
                </a:solidFill>
              </a:rPr>
              <a:t>bahwa</a:t>
            </a:r>
            <a:r>
              <a:rPr lang="en-ID" dirty="0">
                <a:solidFill>
                  <a:schemeClr val="bg1"/>
                </a:solidFill>
              </a:rPr>
              <a:t> model </a:t>
            </a:r>
            <a:r>
              <a:rPr lang="en-ID" dirty="0" err="1">
                <a:solidFill>
                  <a:schemeClr val="bg1"/>
                </a:solidFill>
              </a:rPr>
              <a:t>memiliki</a:t>
            </a:r>
            <a:r>
              <a:rPr lang="en-ID" dirty="0">
                <a:solidFill>
                  <a:schemeClr val="bg1"/>
                </a:solidFill>
              </a:rPr>
              <a:t> </a:t>
            </a:r>
            <a:r>
              <a:rPr lang="en-ID" dirty="0" err="1">
                <a:solidFill>
                  <a:schemeClr val="bg1"/>
                </a:solidFill>
              </a:rPr>
              <a:t>ketahanan</a:t>
            </a:r>
            <a:r>
              <a:rPr lang="en-ID" dirty="0">
                <a:solidFill>
                  <a:schemeClr val="bg1"/>
                </a:solidFill>
              </a:rPr>
              <a:t> yang </a:t>
            </a:r>
            <a:r>
              <a:rPr lang="en-ID" dirty="0" err="1">
                <a:solidFill>
                  <a:schemeClr val="bg1"/>
                </a:solidFill>
              </a:rPr>
              <a:t>baik</a:t>
            </a:r>
            <a:r>
              <a:rPr lang="en-ID" dirty="0">
                <a:solidFill>
                  <a:schemeClr val="bg1"/>
                </a:solidFill>
              </a:rPr>
              <a:t> </a:t>
            </a:r>
            <a:r>
              <a:rPr lang="en-ID" dirty="0" err="1">
                <a:solidFill>
                  <a:schemeClr val="bg1"/>
                </a:solidFill>
              </a:rPr>
              <a:t>terhadap</a:t>
            </a:r>
            <a:r>
              <a:rPr lang="en-ID" dirty="0">
                <a:solidFill>
                  <a:schemeClr val="bg1"/>
                </a:solidFill>
              </a:rPr>
              <a:t> </a:t>
            </a:r>
            <a:r>
              <a:rPr lang="en-ID" dirty="0" err="1">
                <a:solidFill>
                  <a:schemeClr val="bg1"/>
                </a:solidFill>
              </a:rPr>
              <a:t>perubahan</a:t>
            </a:r>
            <a:r>
              <a:rPr lang="en-ID" dirty="0">
                <a:solidFill>
                  <a:schemeClr val="bg1"/>
                </a:solidFill>
              </a:rPr>
              <a:t> data.</a:t>
            </a:r>
          </a:p>
        </p:txBody>
      </p:sp>
      <p:pic>
        <p:nvPicPr>
          <p:cNvPr id="36" name="Picture 35">
            <a:extLst>
              <a:ext uri="{FF2B5EF4-FFF2-40B4-BE49-F238E27FC236}">
                <a16:creationId xmlns:a16="http://schemas.microsoft.com/office/drawing/2014/main" id="{2A4D7393-3555-4013-8BE3-0A149FD35E66}"/>
              </a:ext>
            </a:extLst>
          </p:cNvPr>
          <p:cNvPicPr/>
          <p:nvPr/>
        </p:nvPicPr>
        <p:blipFill>
          <a:blip r:embed="rId3">
            <a:extLst>
              <a:ext uri="{28A0092B-C50C-407E-A947-70E740481C1C}">
                <a14:useLocalDpi xmlns:a14="http://schemas.microsoft.com/office/drawing/2010/main" val="0"/>
              </a:ext>
            </a:extLst>
          </a:blip>
          <a:stretch>
            <a:fillRect/>
          </a:stretch>
        </p:blipFill>
        <p:spPr>
          <a:xfrm>
            <a:off x="1598141" y="2571750"/>
            <a:ext cx="2462726" cy="2104127"/>
          </a:xfrm>
          <a:prstGeom prst="rect">
            <a:avLst/>
          </a:prstGeom>
        </p:spPr>
      </p:pic>
      <p:graphicFrame>
        <p:nvGraphicFramePr>
          <p:cNvPr id="15" name="Table 14">
            <a:extLst>
              <a:ext uri="{FF2B5EF4-FFF2-40B4-BE49-F238E27FC236}">
                <a16:creationId xmlns:a16="http://schemas.microsoft.com/office/drawing/2014/main" id="{63C70405-260B-4D77-83E8-C312948B790B}"/>
              </a:ext>
            </a:extLst>
          </p:cNvPr>
          <p:cNvGraphicFramePr>
            <a:graphicFrameLocks noGrp="1"/>
          </p:cNvGraphicFramePr>
          <p:nvPr>
            <p:extLst>
              <p:ext uri="{D42A27DB-BD31-4B8C-83A1-F6EECF244321}">
                <p14:modId xmlns:p14="http://schemas.microsoft.com/office/powerpoint/2010/main" val="4264919232"/>
              </p:ext>
            </p:extLst>
          </p:nvPr>
        </p:nvGraphicFramePr>
        <p:xfrm>
          <a:off x="4756101" y="2821415"/>
          <a:ext cx="2709005" cy="1464084"/>
        </p:xfrm>
        <a:graphic>
          <a:graphicData uri="http://schemas.openxmlformats.org/drawingml/2006/table">
            <a:tbl>
              <a:tblPr firstRow="1" firstCol="1" bandRow="1">
                <a:tableStyleId>{50BC29F0-126A-4441-9419-DA5BA0C466A2}</a:tableStyleId>
              </a:tblPr>
              <a:tblGrid>
                <a:gridCol w="1368009">
                  <a:extLst>
                    <a:ext uri="{9D8B030D-6E8A-4147-A177-3AD203B41FA5}">
                      <a16:colId xmlns:a16="http://schemas.microsoft.com/office/drawing/2014/main" val="3875971973"/>
                    </a:ext>
                  </a:extLst>
                </a:gridCol>
                <a:gridCol w="1340996">
                  <a:extLst>
                    <a:ext uri="{9D8B030D-6E8A-4147-A177-3AD203B41FA5}">
                      <a16:colId xmlns:a16="http://schemas.microsoft.com/office/drawing/2014/main" val="1644232248"/>
                    </a:ext>
                  </a:extLst>
                </a:gridCol>
              </a:tblGrid>
              <a:tr h="366021">
                <a:tc>
                  <a:txBody>
                    <a:bodyPr/>
                    <a:lstStyle/>
                    <a:p>
                      <a:pPr marL="215900" algn="ctr">
                        <a:lnSpc>
                          <a:spcPct val="150000"/>
                        </a:lnSpc>
                        <a:spcAft>
                          <a:spcPts val="600"/>
                        </a:spcAft>
                      </a:pPr>
                      <a:r>
                        <a:rPr lang="en-ID" sz="1200" dirty="0">
                          <a:solidFill>
                            <a:schemeClr val="bg1"/>
                          </a:solidFill>
                          <a:effectLst/>
                        </a:rPr>
                        <a:t>Model</a:t>
                      </a:r>
                      <a:endParaRPr lang="en-ID"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solidFill>
                      <a:schemeClr val="accent1">
                        <a:lumMod val="50000"/>
                      </a:schemeClr>
                    </a:solidFill>
                  </a:tcPr>
                </a:tc>
                <a:tc>
                  <a:txBody>
                    <a:bodyPr/>
                    <a:lstStyle/>
                    <a:p>
                      <a:pPr marL="215900" algn="ctr">
                        <a:lnSpc>
                          <a:spcPct val="150000"/>
                        </a:lnSpc>
                        <a:spcAft>
                          <a:spcPts val="600"/>
                        </a:spcAft>
                      </a:pPr>
                      <a:r>
                        <a:rPr lang="en-ID" sz="1200" dirty="0">
                          <a:solidFill>
                            <a:schemeClr val="bg1"/>
                          </a:solidFill>
                          <a:effectLst/>
                        </a:rPr>
                        <a:t>Hasil</a:t>
                      </a:r>
                      <a:endParaRPr lang="en-ID"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solidFill>
                      <a:schemeClr val="accent1">
                        <a:lumMod val="50000"/>
                      </a:schemeClr>
                    </a:solidFill>
                  </a:tcPr>
                </a:tc>
                <a:extLst>
                  <a:ext uri="{0D108BD9-81ED-4DB2-BD59-A6C34878D82A}">
                    <a16:rowId xmlns:a16="http://schemas.microsoft.com/office/drawing/2014/main" val="2006887956"/>
                  </a:ext>
                </a:extLst>
              </a:tr>
              <a:tr h="366021">
                <a:tc>
                  <a:txBody>
                    <a:bodyPr/>
                    <a:lstStyle/>
                    <a:p>
                      <a:pPr marL="215900" algn="ctr">
                        <a:lnSpc>
                          <a:spcPct val="150000"/>
                        </a:lnSpc>
                        <a:spcAft>
                          <a:spcPts val="600"/>
                        </a:spcAft>
                      </a:pPr>
                      <a:r>
                        <a:rPr lang="en-ID" sz="1200" dirty="0" err="1">
                          <a:solidFill>
                            <a:schemeClr val="bg1"/>
                          </a:solidFill>
                          <a:effectLst/>
                        </a:rPr>
                        <a:t>Akurasi</a:t>
                      </a:r>
                      <a:endParaRPr lang="en-ID"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215900" algn="ctr">
                        <a:lnSpc>
                          <a:spcPct val="150000"/>
                        </a:lnSpc>
                        <a:spcAft>
                          <a:spcPts val="600"/>
                        </a:spcAft>
                      </a:pPr>
                      <a:r>
                        <a:rPr lang="en-ID" sz="1200" dirty="0">
                          <a:solidFill>
                            <a:schemeClr val="bg1"/>
                          </a:solidFill>
                          <a:effectLst/>
                        </a:rPr>
                        <a:t>78.9%</a:t>
                      </a:r>
                      <a:endParaRPr lang="en-ID"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447697691"/>
                  </a:ext>
                </a:extLst>
              </a:tr>
              <a:tr h="366021">
                <a:tc>
                  <a:txBody>
                    <a:bodyPr/>
                    <a:lstStyle/>
                    <a:p>
                      <a:pPr marL="215900" algn="ctr">
                        <a:lnSpc>
                          <a:spcPct val="150000"/>
                        </a:lnSpc>
                        <a:spcAft>
                          <a:spcPts val="600"/>
                        </a:spcAft>
                      </a:pPr>
                      <a:r>
                        <a:rPr lang="en-ID" sz="1200">
                          <a:solidFill>
                            <a:schemeClr val="bg1"/>
                          </a:solidFill>
                          <a:effectLst/>
                        </a:rPr>
                        <a:t>Recall</a:t>
                      </a:r>
                      <a:endParaRPr lang="en-ID" sz="12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215900" algn="ctr">
                        <a:lnSpc>
                          <a:spcPct val="150000"/>
                        </a:lnSpc>
                        <a:spcAft>
                          <a:spcPts val="600"/>
                        </a:spcAft>
                      </a:pPr>
                      <a:r>
                        <a:rPr lang="en-ID" sz="1200" dirty="0">
                          <a:solidFill>
                            <a:schemeClr val="bg1"/>
                          </a:solidFill>
                          <a:effectLst/>
                        </a:rPr>
                        <a:t>78.5</a:t>
                      </a:r>
                      <a:endParaRPr lang="en-ID"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882859351"/>
                  </a:ext>
                </a:extLst>
              </a:tr>
              <a:tr h="366021">
                <a:tc>
                  <a:txBody>
                    <a:bodyPr/>
                    <a:lstStyle/>
                    <a:p>
                      <a:pPr marL="215900" algn="ctr">
                        <a:lnSpc>
                          <a:spcPct val="150000"/>
                        </a:lnSpc>
                        <a:spcAft>
                          <a:spcPts val="600"/>
                        </a:spcAft>
                      </a:pPr>
                      <a:r>
                        <a:rPr lang="en-ID" sz="1200">
                          <a:solidFill>
                            <a:schemeClr val="bg1"/>
                          </a:solidFill>
                          <a:effectLst/>
                        </a:rPr>
                        <a:t>F1-Score</a:t>
                      </a:r>
                      <a:endParaRPr lang="en-ID" sz="12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tc>
                  <a:txBody>
                    <a:bodyPr/>
                    <a:lstStyle/>
                    <a:p>
                      <a:pPr marL="215900" algn="ctr">
                        <a:lnSpc>
                          <a:spcPct val="150000"/>
                        </a:lnSpc>
                        <a:spcAft>
                          <a:spcPts val="600"/>
                        </a:spcAft>
                      </a:pPr>
                      <a:r>
                        <a:rPr lang="en-ID" sz="1200" dirty="0">
                          <a:solidFill>
                            <a:schemeClr val="bg1"/>
                          </a:solidFill>
                          <a:effectLst/>
                        </a:rPr>
                        <a:t>77.6</a:t>
                      </a:r>
                      <a:endParaRPr lang="en-ID" sz="12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68580" marR="68580" marT="0" marB="0"/>
                </a:tc>
                <a:extLst>
                  <a:ext uri="{0D108BD9-81ED-4DB2-BD59-A6C34878D82A}">
                    <a16:rowId xmlns:a16="http://schemas.microsoft.com/office/drawing/2014/main" val="2522668942"/>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94"/>
        <p:cNvGrpSpPr/>
        <p:nvPr/>
      </p:nvGrpSpPr>
      <p:grpSpPr>
        <a:xfrm>
          <a:off x="0" y="0"/>
          <a:ext cx="0" cy="0"/>
          <a:chOff x="0" y="0"/>
          <a:chExt cx="0" cy="0"/>
        </a:xfrm>
      </p:grpSpPr>
      <p:sp>
        <p:nvSpPr>
          <p:cNvPr id="895" name="Google Shape;895;p45"/>
          <p:cNvSpPr txBox="1">
            <a:spLocks noGrp="1"/>
          </p:cNvSpPr>
          <p:nvPr>
            <p:ph type="title"/>
          </p:nvPr>
        </p:nvSpPr>
        <p:spPr>
          <a:xfrm>
            <a:off x="713225" y="539500"/>
            <a:ext cx="7717800" cy="612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Kesimpulan</a:t>
            </a:r>
            <a:endParaRPr dirty="0"/>
          </a:p>
        </p:txBody>
      </p:sp>
      <p:sp>
        <p:nvSpPr>
          <p:cNvPr id="903" name="Google Shape;903;p45"/>
          <p:cNvSpPr txBox="1">
            <a:spLocks noGrp="1"/>
          </p:cNvSpPr>
          <p:nvPr>
            <p:ph type="title" idx="2"/>
          </p:nvPr>
        </p:nvSpPr>
        <p:spPr>
          <a:xfrm>
            <a:off x="2334475" y="1936250"/>
            <a:ext cx="537000" cy="53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dk1"/>
                </a:solidFill>
              </a:rPr>
              <a:t>50%</a:t>
            </a:r>
            <a:endParaRPr sz="2000">
              <a:solidFill>
                <a:schemeClr val="dk1"/>
              </a:solidFill>
            </a:endParaRPr>
          </a:p>
        </p:txBody>
      </p:sp>
      <p:sp>
        <p:nvSpPr>
          <p:cNvPr id="907" name="Google Shape;907;p45"/>
          <p:cNvSpPr txBox="1">
            <a:spLocks noGrp="1"/>
          </p:cNvSpPr>
          <p:nvPr>
            <p:ph type="title" idx="2"/>
          </p:nvPr>
        </p:nvSpPr>
        <p:spPr>
          <a:xfrm>
            <a:off x="6295125" y="1936250"/>
            <a:ext cx="537000" cy="5370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000">
                <a:solidFill>
                  <a:schemeClr val="dk1"/>
                </a:solidFill>
              </a:rPr>
              <a:t>75%</a:t>
            </a:r>
            <a:endParaRPr sz="2000">
              <a:solidFill>
                <a:schemeClr val="dk1"/>
              </a:solidFill>
            </a:endParaRPr>
          </a:p>
        </p:txBody>
      </p:sp>
      <p:sp>
        <p:nvSpPr>
          <p:cNvPr id="16" name="TextBox 15">
            <a:extLst>
              <a:ext uri="{FF2B5EF4-FFF2-40B4-BE49-F238E27FC236}">
                <a16:creationId xmlns:a16="http://schemas.microsoft.com/office/drawing/2014/main" id="{825040F3-E20A-484E-864A-1CB7240F87E0}"/>
              </a:ext>
            </a:extLst>
          </p:cNvPr>
          <p:cNvSpPr txBox="1"/>
          <p:nvPr/>
        </p:nvSpPr>
        <p:spPr>
          <a:xfrm>
            <a:off x="1222965" y="1333383"/>
            <a:ext cx="6698069" cy="1600438"/>
          </a:xfrm>
          <a:prstGeom prst="rect">
            <a:avLst/>
          </a:prstGeom>
          <a:noFill/>
        </p:spPr>
        <p:txBody>
          <a:bodyPr wrap="square">
            <a:spAutoFit/>
          </a:bodyPr>
          <a:lstStyle/>
          <a:p>
            <a:pPr marL="342900" indent="-342900">
              <a:buClr>
                <a:schemeClr val="bg1"/>
              </a:buClr>
              <a:buFont typeface="Wingdings" panose="05000000000000000000" pitchFamily="2" charset="2"/>
              <a:buChar char="q"/>
            </a:pPr>
            <a:r>
              <a:rPr lang="en-ID" dirty="0">
                <a:solidFill>
                  <a:schemeClr val="bg1"/>
                </a:solidFill>
              </a:rPr>
              <a:t>Neural Network </a:t>
            </a:r>
            <a:r>
              <a:rPr lang="en-ID" dirty="0" err="1">
                <a:solidFill>
                  <a:schemeClr val="bg1"/>
                </a:solidFill>
              </a:rPr>
              <a:t>terbukti</a:t>
            </a:r>
            <a:r>
              <a:rPr lang="en-ID" dirty="0">
                <a:solidFill>
                  <a:schemeClr val="bg1"/>
                </a:solidFill>
              </a:rPr>
              <a:t> </a:t>
            </a:r>
            <a:r>
              <a:rPr lang="en-ID" dirty="0" err="1">
                <a:solidFill>
                  <a:schemeClr val="bg1"/>
                </a:solidFill>
              </a:rPr>
              <a:t>efektif</a:t>
            </a:r>
            <a:r>
              <a:rPr lang="en-ID" dirty="0">
                <a:solidFill>
                  <a:schemeClr val="bg1"/>
                </a:solidFill>
              </a:rPr>
              <a:t> </a:t>
            </a:r>
            <a:r>
              <a:rPr lang="en-ID" dirty="0" err="1">
                <a:solidFill>
                  <a:schemeClr val="bg1"/>
                </a:solidFill>
              </a:rPr>
              <a:t>dalam</a:t>
            </a:r>
            <a:r>
              <a:rPr lang="en-ID" dirty="0">
                <a:solidFill>
                  <a:schemeClr val="bg1"/>
                </a:solidFill>
              </a:rPr>
              <a:t> </a:t>
            </a:r>
            <a:r>
              <a:rPr lang="en-ID" dirty="0" err="1">
                <a:solidFill>
                  <a:schemeClr val="bg1"/>
                </a:solidFill>
              </a:rPr>
              <a:t>meningkatkan</a:t>
            </a:r>
            <a:r>
              <a:rPr lang="en-ID" dirty="0">
                <a:solidFill>
                  <a:schemeClr val="bg1"/>
                </a:solidFill>
              </a:rPr>
              <a:t> </a:t>
            </a:r>
            <a:r>
              <a:rPr lang="en-ID" dirty="0" err="1">
                <a:solidFill>
                  <a:schemeClr val="bg1"/>
                </a:solidFill>
              </a:rPr>
              <a:t>akurasi</a:t>
            </a:r>
            <a:r>
              <a:rPr lang="en-ID" dirty="0">
                <a:solidFill>
                  <a:schemeClr val="bg1"/>
                </a:solidFill>
              </a:rPr>
              <a:t> </a:t>
            </a:r>
            <a:r>
              <a:rPr lang="en-ID" dirty="0" err="1">
                <a:solidFill>
                  <a:schemeClr val="bg1"/>
                </a:solidFill>
              </a:rPr>
              <a:t>deteksi</a:t>
            </a:r>
            <a:r>
              <a:rPr lang="en-ID" dirty="0">
                <a:solidFill>
                  <a:schemeClr val="bg1"/>
                </a:solidFill>
              </a:rPr>
              <a:t> diabetes.</a:t>
            </a:r>
          </a:p>
          <a:p>
            <a:pPr>
              <a:buClr>
                <a:schemeClr val="bg1"/>
              </a:buClr>
            </a:pPr>
            <a:endParaRPr lang="en-ID" dirty="0">
              <a:solidFill>
                <a:schemeClr val="bg1"/>
              </a:solidFill>
            </a:endParaRPr>
          </a:p>
          <a:p>
            <a:pPr marL="342900" indent="-342900">
              <a:buClr>
                <a:schemeClr val="bg1"/>
              </a:buClr>
              <a:buFont typeface="Wingdings" panose="05000000000000000000" pitchFamily="2" charset="2"/>
              <a:buChar char="q"/>
            </a:pPr>
            <a:r>
              <a:rPr lang="en-ID" dirty="0" err="1">
                <a:solidFill>
                  <a:schemeClr val="bg1"/>
                </a:solidFill>
              </a:rPr>
              <a:t>Aplikasi</a:t>
            </a:r>
            <a:r>
              <a:rPr lang="en-ID" dirty="0">
                <a:solidFill>
                  <a:schemeClr val="bg1"/>
                </a:solidFill>
              </a:rPr>
              <a:t> web yang </a:t>
            </a:r>
            <a:r>
              <a:rPr lang="en-ID" dirty="0" err="1">
                <a:solidFill>
                  <a:schemeClr val="bg1"/>
                </a:solidFill>
              </a:rPr>
              <a:t>dikembangkan</a:t>
            </a:r>
            <a:r>
              <a:rPr lang="en-ID" dirty="0">
                <a:solidFill>
                  <a:schemeClr val="bg1"/>
                </a:solidFill>
              </a:rPr>
              <a:t> </a:t>
            </a:r>
            <a:r>
              <a:rPr lang="en-ID" dirty="0" err="1">
                <a:solidFill>
                  <a:schemeClr val="bg1"/>
                </a:solidFill>
              </a:rPr>
              <a:t>memudahkan</a:t>
            </a:r>
            <a:r>
              <a:rPr lang="en-ID" dirty="0">
                <a:solidFill>
                  <a:schemeClr val="bg1"/>
                </a:solidFill>
              </a:rPr>
              <a:t> </a:t>
            </a:r>
            <a:r>
              <a:rPr lang="en-ID" dirty="0" err="1">
                <a:solidFill>
                  <a:schemeClr val="bg1"/>
                </a:solidFill>
              </a:rPr>
              <a:t>tenaga</a:t>
            </a:r>
            <a:r>
              <a:rPr lang="en-ID" dirty="0">
                <a:solidFill>
                  <a:schemeClr val="bg1"/>
                </a:solidFill>
              </a:rPr>
              <a:t> </a:t>
            </a:r>
            <a:r>
              <a:rPr lang="en-ID" dirty="0" err="1">
                <a:solidFill>
                  <a:schemeClr val="bg1"/>
                </a:solidFill>
              </a:rPr>
              <a:t>medis</a:t>
            </a:r>
            <a:r>
              <a:rPr lang="en-ID" dirty="0">
                <a:solidFill>
                  <a:schemeClr val="bg1"/>
                </a:solidFill>
              </a:rPr>
              <a:t> </a:t>
            </a:r>
            <a:r>
              <a:rPr lang="en-ID" dirty="0" err="1">
                <a:solidFill>
                  <a:schemeClr val="bg1"/>
                </a:solidFill>
              </a:rPr>
              <a:t>dalam</a:t>
            </a:r>
            <a:r>
              <a:rPr lang="en-ID" dirty="0">
                <a:solidFill>
                  <a:schemeClr val="bg1"/>
                </a:solidFill>
              </a:rPr>
              <a:t> </a:t>
            </a:r>
            <a:r>
              <a:rPr lang="en-ID" dirty="0" err="1">
                <a:solidFill>
                  <a:schemeClr val="bg1"/>
                </a:solidFill>
              </a:rPr>
              <a:t>memprediksi</a:t>
            </a:r>
            <a:r>
              <a:rPr lang="en-ID" dirty="0">
                <a:solidFill>
                  <a:schemeClr val="bg1"/>
                </a:solidFill>
              </a:rPr>
              <a:t> </a:t>
            </a:r>
            <a:r>
              <a:rPr lang="en-ID" dirty="0" err="1">
                <a:solidFill>
                  <a:schemeClr val="bg1"/>
                </a:solidFill>
              </a:rPr>
              <a:t>risiko</a:t>
            </a:r>
            <a:r>
              <a:rPr lang="en-ID" dirty="0">
                <a:solidFill>
                  <a:schemeClr val="bg1"/>
                </a:solidFill>
              </a:rPr>
              <a:t> diabetes.</a:t>
            </a:r>
          </a:p>
          <a:p>
            <a:pPr>
              <a:buClr>
                <a:schemeClr val="bg1"/>
              </a:buClr>
            </a:pPr>
            <a:endParaRPr lang="en-ID" dirty="0">
              <a:solidFill>
                <a:schemeClr val="bg1"/>
              </a:solidFill>
            </a:endParaRPr>
          </a:p>
          <a:p>
            <a:pPr marL="342900" indent="-342900">
              <a:buClr>
                <a:schemeClr val="bg1"/>
              </a:buClr>
              <a:buFont typeface="Wingdings" panose="05000000000000000000" pitchFamily="2" charset="2"/>
              <a:buChar char="q"/>
            </a:pPr>
            <a:r>
              <a:rPr lang="en-ID" dirty="0">
                <a:solidFill>
                  <a:schemeClr val="bg1"/>
                </a:solidFill>
              </a:rPr>
              <a:t>Masih </a:t>
            </a:r>
            <a:r>
              <a:rPr lang="en-ID" dirty="0" err="1">
                <a:solidFill>
                  <a:schemeClr val="bg1"/>
                </a:solidFill>
              </a:rPr>
              <a:t>diperlukan</a:t>
            </a:r>
            <a:r>
              <a:rPr lang="en-ID" dirty="0">
                <a:solidFill>
                  <a:schemeClr val="bg1"/>
                </a:solidFill>
              </a:rPr>
              <a:t> </a:t>
            </a:r>
            <a:r>
              <a:rPr lang="en-ID" dirty="0" err="1">
                <a:solidFill>
                  <a:schemeClr val="bg1"/>
                </a:solidFill>
              </a:rPr>
              <a:t>pengujian</a:t>
            </a:r>
            <a:r>
              <a:rPr lang="en-ID" dirty="0">
                <a:solidFill>
                  <a:schemeClr val="bg1"/>
                </a:solidFill>
              </a:rPr>
              <a:t> </a:t>
            </a:r>
            <a:r>
              <a:rPr lang="en-ID" dirty="0" err="1">
                <a:solidFill>
                  <a:schemeClr val="bg1"/>
                </a:solidFill>
              </a:rPr>
              <a:t>lebih</a:t>
            </a:r>
            <a:r>
              <a:rPr lang="en-ID" dirty="0">
                <a:solidFill>
                  <a:schemeClr val="bg1"/>
                </a:solidFill>
              </a:rPr>
              <a:t> </a:t>
            </a:r>
            <a:r>
              <a:rPr lang="en-ID" dirty="0" err="1">
                <a:solidFill>
                  <a:schemeClr val="bg1"/>
                </a:solidFill>
              </a:rPr>
              <a:t>lanjut</a:t>
            </a:r>
            <a:r>
              <a:rPr lang="en-ID" dirty="0">
                <a:solidFill>
                  <a:schemeClr val="bg1"/>
                </a:solidFill>
              </a:rPr>
              <a:t> </a:t>
            </a:r>
            <a:r>
              <a:rPr lang="en-ID" dirty="0" err="1">
                <a:solidFill>
                  <a:schemeClr val="bg1"/>
                </a:solidFill>
              </a:rPr>
              <a:t>dengan</a:t>
            </a:r>
            <a:r>
              <a:rPr lang="en-ID" dirty="0">
                <a:solidFill>
                  <a:schemeClr val="bg1"/>
                </a:solidFill>
              </a:rPr>
              <a:t> data yang </a:t>
            </a:r>
            <a:r>
              <a:rPr lang="en-ID" dirty="0" err="1">
                <a:solidFill>
                  <a:schemeClr val="bg1"/>
                </a:solidFill>
              </a:rPr>
              <a:t>lebih</a:t>
            </a:r>
            <a:r>
              <a:rPr lang="en-ID" dirty="0">
                <a:solidFill>
                  <a:schemeClr val="bg1"/>
                </a:solidFill>
              </a:rPr>
              <a:t> </a:t>
            </a:r>
            <a:r>
              <a:rPr lang="en-ID" dirty="0" err="1">
                <a:solidFill>
                  <a:schemeClr val="bg1"/>
                </a:solidFill>
              </a:rPr>
              <a:t>bervariasi</a:t>
            </a:r>
            <a:r>
              <a:rPr lang="en-ID" dirty="0">
                <a:solidFill>
                  <a:schemeClr val="bg1"/>
                </a:solidFill>
              </a:rPr>
              <a:t> </a:t>
            </a:r>
            <a:r>
              <a:rPr lang="en-ID" dirty="0" err="1">
                <a:solidFill>
                  <a:schemeClr val="bg1"/>
                </a:solidFill>
              </a:rPr>
              <a:t>untuk</a:t>
            </a:r>
            <a:r>
              <a:rPr lang="en-ID" dirty="0">
                <a:solidFill>
                  <a:schemeClr val="bg1"/>
                </a:solidFill>
              </a:rPr>
              <a:t> </a:t>
            </a:r>
            <a:r>
              <a:rPr lang="en-ID" dirty="0" err="1">
                <a:solidFill>
                  <a:schemeClr val="bg1"/>
                </a:solidFill>
              </a:rPr>
              <a:t>meningkatkan</a:t>
            </a:r>
            <a:r>
              <a:rPr lang="en-ID" dirty="0">
                <a:solidFill>
                  <a:schemeClr val="bg1"/>
                </a:solidFill>
              </a:rPr>
              <a:t> </a:t>
            </a:r>
            <a:r>
              <a:rPr lang="en-ID" dirty="0" err="1">
                <a:solidFill>
                  <a:schemeClr val="bg1"/>
                </a:solidFill>
              </a:rPr>
              <a:t>akurasi</a:t>
            </a:r>
            <a:r>
              <a:rPr lang="en-ID" dirty="0">
                <a:solidFill>
                  <a:schemeClr val="bg1"/>
                </a:solidFill>
              </a:rPr>
              <a:t>.</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76"/>
        <p:cNvGrpSpPr/>
        <p:nvPr/>
      </p:nvGrpSpPr>
      <p:grpSpPr>
        <a:xfrm>
          <a:off x="0" y="0"/>
          <a:ext cx="0" cy="0"/>
          <a:chOff x="0" y="0"/>
          <a:chExt cx="0" cy="0"/>
        </a:xfrm>
      </p:grpSpPr>
      <p:grpSp>
        <p:nvGrpSpPr>
          <p:cNvPr id="679" name="Google Shape;679;p37"/>
          <p:cNvGrpSpPr/>
          <p:nvPr/>
        </p:nvGrpSpPr>
        <p:grpSpPr>
          <a:xfrm>
            <a:off x="2858975" y="-386925"/>
            <a:ext cx="701425" cy="247750"/>
            <a:chOff x="2858975" y="3984400"/>
            <a:chExt cx="701425" cy="247750"/>
          </a:xfrm>
        </p:grpSpPr>
        <p:sp>
          <p:nvSpPr>
            <p:cNvPr id="680" name="Google Shape;680;p37"/>
            <p:cNvSpPr/>
            <p:nvPr/>
          </p:nvSpPr>
          <p:spPr>
            <a:xfrm>
              <a:off x="3279200" y="4182725"/>
              <a:ext cx="49425" cy="49425"/>
            </a:xfrm>
            <a:custGeom>
              <a:avLst/>
              <a:gdLst/>
              <a:ahLst/>
              <a:cxnLst/>
              <a:rect l="l" t="t" r="r" b="b"/>
              <a:pathLst>
                <a:path w="1977" h="1977" extrusionOk="0">
                  <a:moveTo>
                    <a:pt x="1004" y="0"/>
                  </a:moveTo>
                  <a:cubicBezTo>
                    <a:pt x="457" y="0"/>
                    <a:pt x="1" y="456"/>
                    <a:pt x="1" y="973"/>
                  </a:cubicBezTo>
                  <a:cubicBezTo>
                    <a:pt x="1" y="1520"/>
                    <a:pt x="457" y="1976"/>
                    <a:pt x="1004" y="1976"/>
                  </a:cubicBezTo>
                  <a:cubicBezTo>
                    <a:pt x="1520" y="1976"/>
                    <a:pt x="1976" y="1520"/>
                    <a:pt x="1976" y="973"/>
                  </a:cubicBezTo>
                  <a:cubicBezTo>
                    <a:pt x="1976" y="456"/>
                    <a:pt x="1520" y="0"/>
                    <a:pt x="10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7"/>
            <p:cNvSpPr/>
            <p:nvPr/>
          </p:nvSpPr>
          <p:spPr>
            <a:xfrm>
              <a:off x="3395475" y="4182725"/>
              <a:ext cx="49400" cy="49425"/>
            </a:xfrm>
            <a:custGeom>
              <a:avLst/>
              <a:gdLst/>
              <a:ahLst/>
              <a:cxnLst/>
              <a:rect l="l" t="t" r="r" b="b"/>
              <a:pathLst>
                <a:path w="1976" h="1977" extrusionOk="0">
                  <a:moveTo>
                    <a:pt x="973" y="0"/>
                  </a:moveTo>
                  <a:cubicBezTo>
                    <a:pt x="426" y="0"/>
                    <a:pt x="0" y="456"/>
                    <a:pt x="0" y="973"/>
                  </a:cubicBezTo>
                  <a:cubicBezTo>
                    <a:pt x="0" y="1520"/>
                    <a:pt x="426" y="1976"/>
                    <a:pt x="973" y="1976"/>
                  </a:cubicBezTo>
                  <a:cubicBezTo>
                    <a:pt x="1520" y="1976"/>
                    <a:pt x="1976" y="1520"/>
                    <a:pt x="1976" y="973"/>
                  </a:cubicBezTo>
                  <a:cubicBezTo>
                    <a:pt x="1976" y="456"/>
                    <a:pt x="1520" y="0"/>
                    <a:pt x="9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7"/>
            <p:cNvSpPr/>
            <p:nvPr/>
          </p:nvSpPr>
          <p:spPr>
            <a:xfrm>
              <a:off x="3511725" y="4182725"/>
              <a:ext cx="48675" cy="49425"/>
            </a:xfrm>
            <a:custGeom>
              <a:avLst/>
              <a:gdLst/>
              <a:ahLst/>
              <a:cxnLst/>
              <a:rect l="l" t="t" r="r" b="b"/>
              <a:pathLst>
                <a:path w="1947" h="1977" extrusionOk="0">
                  <a:moveTo>
                    <a:pt x="973" y="0"/>
                  </a:moveTo>
                  <a:cubicBezTo>
                    <a:pt x="426" y="0"/>
                    <a:pt x="1" y="456"/>
                    <a:pt x="1" y="973"/>
                  </a:cubicBezTo>
                  <a:cubicBezTo>
                    <a:pt x="1" y="1520"/>
                    <a:pt x="426" y="1976"/>
                    <a:pt x="973" y="1976"/>
                  </a:cubicBezTo>
                  <a:cubicBezTo>
                    <a:pt x="1520" y="1976"/>
                    <a:pt x="1946" y="1520"/>
                    <a:pt x="1946" y="973"/>
                  </a:cubicBezTo>
                  <a:cubicBezTo>
                    <a:pt x="1946" y="456"/>
                    <a:pt x="1520" y="0"/>
                    <a:pt x="9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7"/>
            <p:cNvSpPr/>
            <p:nvPr/>
          </p:nvSpPr>
          <p:spPr>
            <a:xfrm>
              <a:off x="2858975" y="3984400"/>
              <a:ext cx="121625" cy="121600"/>
            </a:xfrm>
            <a:custGeom>
              <a:avLst/>
              <a:gdLst/>
              <a:ahLst/>
              <a:cxnLst/>
              <a:rect l="l" t="t" r="r" b="b"/>
              <a:pathLst>
                <a:path w="4865" h="4864" extrusionOk="0">
                  <a:moveTo>
                    <a:pt x="4347" y="0"/>
                  </a:moveTo>
                  <a:lnTo>
                    <a:pt x="1" y="4347"/>
                  </a:lnTo>
                  <a:lnTo>
                    <a:pt x="487" y="4863"/>
                  </a:lnTo>
                  <a:lnTo>
                    <a:pt x="4864" y="486"/>
                  </a:lnTo>
                  <a:lnTo>
                    <a:pt x="4347" y="0"/>
                  </a:lnTo>
                  <a:close/>
                </a:path>
              </a:pathLst>
            </a:custGeom>
            <a:solidFill>
              <a:srgbClr val="ABDF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 name="TextBox 11">
            <a:extLst>
              <a:ext uri="{FF2B5EF4-FFF2-40B4-BE49-F238E27FC236}">
                <a16:creationId xmlns:a16="http://schemas.microsoft.com/office/drawing/2014/main" id="{B70E8D28-E23D-47A8-ACA2-6B1568BFE7EA}"/>
              </a:ext>
            </a:extLst>
          </p:cNvPr>
          <p:cNvSpPr txBox="1"/>
          <p:nvPr/>
        </p:nvSpPr>
        <p:spPr>
          <a:xfrm>
            <a:off x="3279199" y="1800371"/>
            <a:ext cx="2323284" cy="1631216"/>
          </a:xfrm>
          <a:prstGeom prst="rect">
            <a:avLst/>
          </a:prstGeom>
          <a:noFill/>
        </p:spPr>
        <p:txBody>
          <a:bodyPr wrap="square">
            <a:spAutoFit/>
          </a:bodyPr>
          <a:lstStyle/>
          <a:p>
            <a:pPr algn="ctr"/>
            <a:r>
              <a:rPr lang="nn-NO" sz="2000" dirty="0">
                <a:solidFill>
                  <a:schemeClr val="bg1"/>
                </a:solidFill>
              </a:rPr>
              <a:t>Pengembangan versi aplikasi yang lebih luas untuk meningkatkan aksesibilitas.</a:t>
            </a:r>
          </a:p>
        </p:txBody>
      </p:sp>
      <p:sp>
        <p:nvSpPr>
          <p:cNvPr id="14" name="TextBox 13">
            <a:extLst>
              <a:ext uri="{FF2B5EF4-FFF2-40B4-BE49-F238E27FC236}">
                <a16:creationId xmlns:a16="http://schemas.microsoft.com/office/drawing/2014/main" id="{FFC36A9A-DE1C-44A6-9DD3-99412BF098DB}"/>
              </a:ext>
            </a:extLst>
          </p:cNvPr>
          <p:cNvSpPr txBox="1"/>
          <p:nvPr/>
        </p:nvSpPr>
        <p:spPr>
          <a:xfrm>
            <a:off x="6102179" y="1800371"/>
            <a:ext cx="2432222" cy="1631216"/>
          </a:xfrm>
          <a:prstGeom prst="rect">
            <a:avLst/>
          </a:prstGeom>
          <a:noFill/>
        </p:spPr>
        <p:txBody>
          <a:bodyPr wrap="square">
            <a:spAutoFit/>
          </a:bodyPr>
          <a:lstStyle/>
          <a:p>
            <a:pPr algn="ctr"/>
            <a:r>
              <a:rPr lang="en-ID" sz="2000" dirty="0" err="1">
                <a:solidFill>
                  <a:schemeClr val="bg1"/>
                </a:solidFill>
              </a:rPr>
              <a:t>Kolaborasi</a:t>
            </a:r>
            <a:r>
              <a:rPr lang="en-ID" sz="2000" dirty="0">
                <a:solidFill>
                  <a:schemeClr val="bg1"/>
                </a:solidFill>
              </a:rPr>
              <a:t> </a:t>
            </a:r>
            <a:r>
              <a:rPr lang="en-ID" sz="2000" dirty="0" err="1">
                <a:solidFill>
                  <a:schemeClr val="bg1"/>
                </a:solidFill>
              </a:rPr>
              <a:t>dengan</a:t>
            </a:r>
            <a:r>
              <a:rPr lang="en-ID" sz="2000" dirty="0">
                <a:solidFill>
                  <a:schemeClr val="bg1"/>
                </a:solidFill>
              </a:rPr>
              <a:t> </a:t>
            </a:r>
            <a:r>
              <a:rPr lang="en-ID" sz="2000" dirty="0" err="1">
                <a:solidFill>
                  <a:schemeClr val="bg1"/>
                </a:solidFill>
              </a:rPr>
              <a:t>institusi</a:t>
            </a:r>
            <a:r>
              <a:rPr lang="en-ID" sz="2000" dirty="0">
                <a:solidFill>
                  <a:schemeClr val="bg1"/>
                </a:solidFill>
              </a:rPr>
              <a:t> </a:t>
            </a:r>
            <a:r>
              <a:rPr lang="en-ID" sz="2000" dirty="0" err="1">
                <a:solidFill>
                  <a:schemeClr val="bg1"/>
                </a:solidFill>
              </a:rPr>
              <a:t>medis</a:t>
            </a:r>
            <a:r>
              <a:rPr lang="en-ID" sz="2000" dirty="0">
                <a:solidFill>
                  <a:schemeClr val="bg1"/>
                </a:solidFill>
              </a:rPr>
              <a:t> </a:t>
            </a:r>
            <a:r>
              <a:rPr lang="en-ID" sz="2000" dirty="0" err="1">
                <a:solidFill>
                  <a:schemeClr val="bg1"/>
                </a:solidFill>
              </a:rPr>
              <a:t>untuk</a:t>
            </a:r>
            <a:r>
              <a:rPr lang="en-ID" sz="2000" dirty="0">
                <a:solidFill>
                  <a:schemeClr val="bg1"/>
                </a:solidFill>
              </a:rPr>
              <a:t> </a:t>
            </a:r>
            <a:r>
              <a:rPr lang="en-ID" sz="2000" dirty="0" err="1">
                <a:solidFill>
                  <a:schemeClr val="bg1"/>
                </a:solidFill>
              </a:rPr>
              <a:t>integrasi</a:t>
            </a:r>
            <a:r>
              <a:rPr lang="en-ID" sz="2000" dirty="0">
                <a:solidFill>
                  <a:schemeClr val="bg1"/>
                </a:solidFill>
              </a:rPr>
              <a:t> </a:t>
            </a:r>
            <a:r>
              <a:rPr lang="en-ID" sz="2000" dirty="0" err="1">
                <a:solidFill>
                  <a:schemeClr val="bg1"/>
                </a:solidFill>
              </a:rPr>
              <a:t>lebih</a:t>
            </a:r>
            <a:r>
              <a:rPr lang="en-ID" sz="2000" dirty="0">
                <a:solidFill>
                  <a:schemeClr val="bg1"/>
                </a:solidFill>
              </a:rPr>
              <a:t> </a:t>
            </a:r>
            <a:r>
              <a:rPr lang="en-ID" sz="2000" dirty="0" err="1">
                <a:solidFill>
                  <a:schemeClr val="bg1"/>
                </a:solidFill>
              </a:rPr>
              <a:t>lanjut</a:t>
            </a:r>
            <a:r>
              <a:rPr lang="en-ID" sz="2000" dirty="0">
                <a:solidFill>
                  <a:schemeClr val="bg1"/>
                </a:solidFill>
              </a:rPr>
              <a:t> </a:t>
            </a:r>
            <a:r>
              <a:rPr lang="en-ID" sz="2000" dirty="0" err="1">
                <a:solidFill>
                  <a:schemeClr val="bg1"/>
                </a:solidFill>
              </a:rPr>
              <a:t>dalam</a:t>
            </a:r>
            <a:r>
              <a:rPr lang="en-ID" sz="2000" dirty="0">
                <a:solidFill>
                  <a:schemeClr val="bg1"/>
                </a:solidFill>
              </a:rPr>
              <a:t> </a:t>
            </a:r>
            <a:r>
              <a:rPr lang="en-ID" sz="2000" dirty="0" err="1">
                <a:solidFill>
                  <a:schemeClr val="bg1"/>
                </a:solidFill>
              </a:rPr>
              <a:t>praktik</a:t>
            </a:r>
            <a:r>
              <a:rPr lang="en-ID" sz="2000" dirty="0">
                <a:solidFill>
                  <a:schemeClr val="bg1"/>
                </a:solidFill>
              </a:rPr>
              <a:t> </a:t>
            </a:r>
            <a:r>
              <a:rPr lang="en-ID" sz="2000" dirty="0" err="1">
                <a:solidFill>
                  <a:schemeClr val="bg1"/>
                </a:solidFill>
              </a:rPr>
              <a:t>klinis</a:t>
            </a:r>
            <a:r>
              <a:rPr lang="en-ID" sz="2000" dirty="0">
                <a:solidFill>
                  <a:schemeClr val="bg1"/>
                </a:solidFill>
              </a:rPr>
              <a:t>.</a:t>
            </a:r>
          </a:p>
        </p:txBody>
      </p:sp>
      <p:sp>
        <p:nvSpPr>
          <p:cNvPr id="16" name="TextBox 15">
            <a:extLst>
              <a:ext uri="{FF2B5EF4-FFF2-40B4-BE49-F238E27FC236}">
                <a16:creationId xmlns:a16="http://schemas.microsoft.com/office/drawing/2014/main" id="{FC78A07C-E97F-454E-80A7-39CD2656F9B5}"/>
              </a:ext>
            </a:extLst>
          </p:cNvPr>
          <p:cNvSpPr txBox="1"/>
          <p:nvPr/>
        </p:nvSpPr>
        <p:spPr>
          <a:xfrm>
            <a:off x="535460" y="1800371"/>
            <a:ext cx="2053281" cy="1323439"/>
          </a:xfrm>
          <a:prstGeom prst="rect">
            <a:avLst/>
          </a:prstGeom>
          <a:noFill/>
        </p:spPr>
        <p:txBody>
          <a:bodyPr wrap="square">
            <a:spAutoFit/>
          </a:bodyPr>
          <a:lstStyle/>
          <a:p>
            <a:pPr algn="ctr"/>
            <a:r>
              <a:rPr lang="en-ID" sz="2000" dirty="0" err="1">
                <a:solidFill>
                  <a:schemeClr val="bg1"/>
                </a:solidFill>
              </a:rPr>
              <a:t>Melakukan</a:t>
            </a:r>
            <a:r>
              <a:rPr lang="en-ID" sz="2000" dirty="0">
                <a:solidFill>
                  <a:schemeClr val="bg1"/>
                </a:solidFill>
              </a:rPr>
              <a:t> uji </a:t>
            </a:r>
            <a:r>
              <a:rPr lang="en-ID" sz="2000" dirty="0" err="1">
                <a:solidFill>
                  <a:schemeClr val="bg1"/>
                </a:solidFill>
              </a:rPr>
              <a:t>klinis</a:t>
            </a:r>
            <a:r>
              <a:rPr lang="en-ID" sz="2000" dirty="0">
                <a:solidFill>
                  <a:schemeClr val="bg1"/>
                </a:solidFill>
              </a:rPr>
              <a:t> </a:t>
            </a:r>
            <a:r>
              <a:rPr lang="en-ID" sz="2000" dirty="0" err="1">
                <a:solidFill>
                  <a:schemeClr val="bg1"/>
                </a:solidFill>
              </a:rPr>
              <a:t>lebih</a:t>
            </a:r>
            <a:r>
              <a:rPr lang="en-ID" sz="2000" dirty="0">
                <a:solidFill>
                  <a:schemeClr val="bg1"/>
                </a:solidFill>
              </a:rPr>
              <a:t> </a:t>
            </a:r>
            <a:r>
              <a:rPr lang="en-ID" sz="2000" dirty="0" err="1">
                <a:solidFill>
                  <a:schemeClr val="bg1"/>
                </a:solidFill>
              </a:rPr>
              <a:t>lanjut</a:t>
            </a:r>
            <a:r>
              <a:rPr lang="en-ID" sz="2000" dirty="0">
                <a:solidFill>
                  <a:schemeClr val="bg1"/>
                </a:solidFill>
              </a:rPr>
              <a:t> </a:t>
            </a:r>
            <a:r>
              <a:rPr lang="en-ID" sz="2000" dirty="0" err="1">
                <a:solidFill>
                  <a:schemeClr val="bg1"/>
                </a:solidFill>
              </a:rPr>
              <a:t>untuk</a:t>
            </a:r>
            <a:r>
              <a:rPr lang="en-ID" sz="2000" dirty="0">
                <a:solidFill>
                  <a:schemeClr val="bg1"/>
                </a:solidFill>
              </a:rPr>
              <a:t> </a:t>
            </a:r>
            <a:r>
              <a:rPr lang="en-ID" sz="2000" dirty="0" err="1">
                <a:solidFill>
                  <a:schemeClr val="bg1"/>
                </a:solidFill>
              </a:rPr>
              <a:t>validasi</a:t>
            </a:r>
            <a:r>
              <a:rPr lang="en-ID" sz="2000" dirty="0">
                <a:solidFill>
                  <a:schemeClr val="bg1"/>
                </a:solidFill>
              </a:rPr>
              <a:t> </a:t>
            </a:r>
            <a:r>
              <a:rPr lang="en-ID" sz="2000" dirty="0" err="1">
                <a:solidFill>
                  <a:schemeClr val="bg1"/>
                </a:solidFill>
              </a:rPr>
              <a:t>medis</a:t>
            </a:r>
            <a:r>
              <a:rPr lang="en-ID" sz="2000" dirty="0">
                <a:solidFill>
                  <a:schemeClr val="bg1"/>
                </a:solidFill>
              </a:rPr>
              <a:t>.</a:t>
            </a:r>
          </a:p>
        </p:txBody>
      </p:sp>
      <p:sp>
        <p:nvSpPr>
          <p:cNvPr id="17" name="TextBox 16">
            <a:extLst>
              <a:ext uri="{FF2B5EF4-FFF2-40B4-BE49-F238E27FC236}">
                <a16:creationId xmlns:a16="http://schemas.microsoft.com/office/drawing/2014/main" id="{ACAADD34-E954-44F5-B940-DD65DD7A2D5E}"/>
              </a:ext>
            </a:extLst>
          </p:cNvPr>
          <p:cNvSpPr txBox="1"/>
          <p:nvPr/>
        </p:nvSpPr>
        <p:spPr>
          <a:xfrm>
            <a:off x="2061854" y="780348"/>
            <a:ext cx="4572000" cy="584775"/>
          </a:xfrm>
          <a:prstGeom prst="rect">
            <a:avLst/>
          </a:prstGeom>
          <a:noFill/>
        </p:spPr>
        <p:txBody>
          <a:bodyPr wrap="square">
            <a:spAutoFit/>
          </a:bodyPr>
          <a:lstStyle/>
          <a:p>
            <a:pPr algn="ctr"/>
            <a:r>
              <a:rPr lang="en-US" sz="3200" dirty="0">
                <a:solidFill>
                  <a:schemeClr val="bg1"/>
                </a:solidFill>
                <a:latin typeface="Bebas Neue" panose="020B0604020202020204" charset="0"/>
              </a:rPr>
              <a:t>saran</a:t>
            </a:r>
            <a:endParaRPr lang="en-ID" sz="3200" dirty="0">
              <a:solidFill>
                <a:schemeClr val="bg1"/>
              </a:solidFill>
              <a:latin typeface="Bebas Neue" panose="020B0604020202020204" charset="0"/>
            </a:endParaRPr>
          </a:p>
        </p:txBody>
      </p:sp>
    </p:spTree>
    <p:extLst>
      <p:ext uri="{BB962C8B-B14F-4D97-AF65-F5344CB8AC3E}">
        <p14:creationId xmlns:p14="http://schemas.microsoft.com/office/powerpoint/2010/main" val="10493481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87"/>
        <p:cNvGrpSpPr/>
        <p:nvPr/>
      </p:nvGrpSpPr>
      <p:grpSpPr>
        <a:xfrm>
          <a:off x="0" y="0"/>
          <a:ext cx="0" cy="0"/>
          <a:chOff x="0" y="0"/>
          <a:chExt cx="0" cy="0"/>
        </a:xfrm>
      </p:grpSpPr>
      <p:sp>
        <p:nvSpPr>
          <p:cNvPr id="4" name="Google Shape;652;p35">
            <a:extLst>
              <a:ext uri="{FF2B5EF4-FFF2-40B4-BE49-F238E27FC236}">
                <a16:creationId xmlns:a16="http://schemas.microsoft.com/office/drawing/2014/main" id="{5E56F72E-2707-4BC9-BE14-17E4B788276C}"/>
              </a:ext>
            </a:extLst>
          </p:cNvPr>
          <p:cNvSpPr txBox="1">
            <a:spLocks/>
          </p:cNvSpPr>
          <p:nvPr/>
        </p:nvSpPr>
        <p:spPr>
          <a:xfrm>
            <a:off x="634634" y="1473225"/>
            <a:ext cx="7717800" cy="29976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469900" indent="-342900" algn="just">
              <a:buClr>
                <a:schemeClr val="bg1"/>
              </a:buClr>
              <a:buSzPct val="72000"/>
              <a:buFont typeface="Arial" panose="020B0604020202020204" pitchFamily="34" charset="0"/>
              <a:buChar char="•"/>
            </a:pPr>
            <a:r>
              <a:rPr lang="en-ID" sz="2000" dirty="0" err="1">
                <a:solidFill>
                  <a:schemeClr val="bg1"/>
                </a:solidFill>
              </a:rPr>
              <a:t>Sapitri</a:t>
            </a:r>
            <a:r>
              <a:rPr lang="en-ID" sz="2000" dirty="0">
                <a:solidFill>
                  <a:schemeClr val="bg1"/>
                </a:solidFill>
              </a:rPr>
              <a:t>, M.D., &amp; Hartono. (2024). </a:t>
            </a:r>
            <a:r>
              <a:rPr lang="en-ID" sz="2000" dirty="0" err="1">
                <a:solidFill>
                  <a:schemeClr val="bg1"/>
                </a:solidFill>
              </a:rPr>
              <a:t>Optimalisasi</a:t>
            </a:r>
            <a:r>
              <a:rPr lang="en-ID" sz="2000" dirty="0">
                <a:solidFill>
                  <a:schemeClr val="bg1"/>
                </a:solidFill>
              </a:rPr>
              <a:t> Program Bank </a:t>
            </a:r>
            <a:r>
              <a:rPr lang="en-ID" sz="2000" dirty="0" err="1">
                <a:solidFill>
                  <a:schemeClr val="bg1"/>
                </a:solidFill>
              </a:rPr>
              <a:t>Sampah</a:t>
            </a:r>
            <a:r>
              <a:rPr lang="en-ID" sz="2000" dirty="0">
                <a:solidFill>
                  <a:schemeClr val="bg1"/>
                </a:solidFill>
              </a:rPr>
              <a:t>.</a:t>
            </a:r>
          </a:p>
          <a:p>
            <a:pPr marL="469900" indent="-342900" algn="just">
              <a:buClr>
                <a:schemeClr val="bg1"/>
              </a:buClr>
              <a:buSzPct val="72000"/>
              <a:buFont typeface="Arial" panose="020B0604020202020204" pitchFamily="34" charset="0"/>
              <a:buChar char="•"/>
            </a:pPr>
            <a:endParaRPr lang="en-ID" dirty="0">
              <a:solidFill>
                <a:schemeClr val="bg1"/>
              </a:solidFill>
            </a:endParaRPr>
          </a:p>
          <a:p>
            <a:pPr marL="469900" indent="-342900" algn="just">
              <a:buClr>
                <a:schemeClr val="bg1"/>
              </a:buClr>
              <a:buSzPct val="72000"/>
              <a:buFont typeface="Arial" panose="020B0604020202020204" pitchFamily="34" charset="0"/>
              <a:buChar char="•"/>
            </a:pPr>
            <a:r>
              <a:rPr lang="en-ID" sz="2000" dirty="0" err="1">
                <a:solidFill>
                  <a:schemeClr val="bg1"/>
                </a:solidFill>
              </a:rPr>
              <a:t>Kemenkes</a:t>
            </a:r>
            <a:r>
              <a:rPr lang="en-ID" sz="2000" dirty="0">
                <a:solidFill>
                  <a:schemeClr val="bg1"/>
                </a:solidFill>
              </a:rPr>
              <a:t> RI. (2020). Data dan Fakta </a:t>
            </a:r>
            <a:r>
              <a:rPr lang="en-ID" sz="2000" dirty="0" err="1">
                <a:solidFill>
                  <a:schemeClr val="bg1"/>
                </a:solidFill>
              </a:rPr>
              <a:t>Penyakit</a:t>
            </a:r>
            <a:r>
              <a:rPr lang="en-ID" sz="2000" dirty="0">
                <a:solidFill>
                  <a:schemeClr val="bg1"/>
                </a:solidFill>
              </a:rPr>
              <a:t> Diabetes di Indonesia.</a:t>
            </a:r>
          </a:p>
          <a:p>
            <a:pPr marL="469900" indent="-342900" algn="just">
              <a:buClr>
                <a:schemeClr val="bg1"/>
              </a:buClr>
              <a:buSzPct val="72000"/>
              <a:buFont typeface="Arial" panose="020B0604020202020204" pitchFamily="34" charset="0"/>
              <a:buChar char="•"/>
            </a:pPr>
            <a:endParaRPr lang="en-ID" dirty="0">
              <a:solidFill>
                <a:schemeClr val="bg1"/>
              </a:solidFill>
            </a:endParaRPr>
          </a:p>
          <a:p>
            <a:pPr marL="469900" indent="-342900" algn="just">
              <a:buClr>
                <a:schemeClr val="bg1"/>
              </a:buClr>
              <a:buSzPct val="72000"/>
              <a:buFont typeface="Arial" panose="020B0604020202020204" pitchFamily="34" charset="0"/>
              <a:buChar char="•"/>
            </a:pPr>
            <a:r>
              <a:rPr lang="en-ID" sz="2000" dirty="0">
                <a:solidFill>
                  <a:schemeClr val="bg1"/>
                </a:solidFill>
              </a:rPr>
              <a:t>American Diabetes Association. (2018). Panduan </a:t>
            </a:r>
            <a:r>
              <a:rPr lang="en-ID" sz="2000" dirty="0" err="1">
                <a:solidFill>
                  <a:schemeClr val="bg1"/>
                </a:solidFill>
              </a:rPr>
              <a:t>Medis</a:t>
            </a:r>
            <a:r>
              <a:rPr lang="en-ID" sz="2000" dirty="0">
                <a:solidFill>
                  <a:schemeClr val="bg1"/>
                </a:solidFill>
              </a:rPr>
              <a:t> </a:t>
            </a:r>
            <a:r>
              <a:rPr lang="en-ID" sz="2000" dirty="0" err="1">
                <a:solidFill>
                  <a:schemeClr val="bg1"/>
                </a:solidFill>
              </a:rPr>
              <a:t>untuk</a:t>
            </a:r>
            <a:r>
              <a:rPr lang="en-ID" sz="2000" dirty="0">
                <a:solidFill>
                  <a:schemeClr val="bg1"/>
                </a:solidFill>
              </a:rPr>
              <a:t> </a:t>
            </a:r>
            <a:r>
              <a:rPr lang="en-ID" sz="2000" dirty="0" err="1">
                <a:solidFill>
                  <a:schemeClr val="bg1"/>
                </a:solidFill>
              </a:rPr>
              <a:t>Deteksi</a:t>
            </a:r>
            <a:r>
              <a:rPr lang="en-ID" sz="2000" dirty="0">
                <a:solidFill>
                  <a:schemeClr val="bg1"/>
                </a:solidFill>
              </a:rPr>
              <a:t> Diabetes.</a:t>
            </a:r>
          </a:p>
        </p:txBody>
      </p:sp>
      <p:sp>
        <p:nvSpPr>
          <p:cNvPr id="12" name="TextBox 11">
            <a:extLst>
              <a:ext uri="{FF2B5EF4-FFF2-40B4-BE49-F238E27FC236}">
                <a16:creationId xmlns:a16="http://schemas.microsoft.com/office/drawing/2014/main" id="{484B38CF-14B9-4F6D-92C0-E4E7B6501207}"/>
              </a:ext>
            </a:extLst>
          </p:cNvPr>
          <p:cNvSpPr txBox="1"/>
          <p:nvPr/>
        </p:nvSpPr>
        <p:spPr>
          <a:xfrm>
            <a:off x="2207534" y="788585"/>
            <a:ext cx="4572000" cy="584775"/>
          </a:xfrm>
          <a:prstGeom prst="rect">
            <a:avLst/>
          </a:prstGeom>
          <a:noFill/>
        </p:spPr>
        <p:txBody>
          <a:bodyPr wrap="square">
            <a:spAutoFit/>
          </a:bodyPr>
          <a:lstStyle/>
          <a:p>
            <a:pPr algn="ctr"/>
            <a:r>
              <a:rPr lang="en-ID" sz="3200" dirty="0" err="1">
                <a:solidFill>
                  <a:schemeClr val="bg1"/>
                </a:solidFill>
                <a:latin typeface="Bebas Neue" panose="020B0604020202020204" charset="0"/>
              </a:rPr>
              <a:t>referensi</a:t>
            </a:r>
            <a:endParaRPr lang="en-ID" sz="3200" dirty="0">
              <a:solidFill>
                <a:schemeClr val="bg1"/>
              </a:solidFill>
              <a:latin typeface="Bebas Neue" panose="020B0604020202020204" charset="0"/>
            </a:endParaRPr>
          </a:p>
        </p:txBody>
      </p:sp>
    </p:spTree>
    <p:extLst>
      <p:ext uri="{BB962C8B-B14F-4D97-AF65-F5344CB8AC3E}">
        <p14:creationId xmlns:p14="http://schemas.microsoft.com/office/powerpoint/2010/main" val="1295625711"/>
      </p:ext>
    </p:extLst>
  </p:cSld>
  <p:clrMapOvr>
    <a:masterClrMapping/>
  </p:clrMapOvr>
</p:sld>
</file>

<file path=ppt/theme/theme1.xml><?xml version="1.0" encoding="utf-8"?>
<a:theme xmlns:a="http://schemas.openxmlformats.org/drawingml/2006/main" name="Geing Thesis Defense by Slidesgo">
  <a:themeElements>
    <a:clrScheme name="Simple Light">
      <a:dk1>
        <a:srgbClr val="1E343F"/>
      </a:dk1>
      <a:lt1>
        <a:srgbClr val="FFFFFF"/>
      </a:lt1>
      <a:dk2>
        <a:srgbClr val="92E0E0"/>
      </a:dk2>
      <a:lt2>
        <a:srgbClr val="01BEC0"/>
      </a:lt2>
      <a:accent1>
        <a:srgbClr val="92E0E0"/>
      </a:accent1>
      <a:accent2>
        <a:srgbClr val="01BEC0"/>
      </a:accent2>
      <a:accent3>
        <a:srgbClr val="1E343F"/>
      </a:accent3>
      <a:accent4>
        <a:srgbClr val="435D74"/>
      </a:accent4>
      <a:accent5>
        <a:srgbClr val="1E343F"/>
      </a:accent5>
      <a:accent6>
        <a:srgbClr val="01BEC0"/>
      </a:accent6>
      <a:hlink>
        <a:srgbClr val="92E0E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725</TotalTime>
  <Words>1667</Words>
  <Application>Microsoft Office PowerPoint</Application>
  <PresentationFormat>On-screen Show (16:9)</PresentationFormat>
  <Paragraphs>273</Paragraphs>
  <Slides>48</Slides>
  <Notes>48</Notes>
  <HiddenSlides>0</HiddenSlides>
  <MMClips>0</MMClips>
  <ScaleCrop>false</ScaleCrop>
  <HeadingPairs>
    <vt:vector size="6" baseType="variant">
      <vt:variant>
        <vt:lpstr>Fonts Used</vt:lpstr>
      </vt:variant>
      <vt:variant>
        <vt:i4>18</vt:i4>
      </vt:variant>
      <vt:variant>
        <vt:lpstr>Theme</vt:lpstr>
      </vt:variant>
      <vt:variant>
        <vt:i4>3</vt:i4>
      </vt:variant>
      <vt:variant>
        <vt:lpstr>Slide Titles</vt:lpstr>
      </vt:variant>
      <vt:variant>
        <vt:i4>48</vt:i4>
      </vt:variant>
    </vt:vector>
  </HeadingPairs>
  <TitlesOfParts>
    <vt:vector size="69" baseType="lpstr">
      <vt:lpstr>Times New Roman</vt:lpstr>
      <vt:lpstr>Nunito</vt:lpstr>
      <vt:lpstr>Oswald</vt:lpstr>
      <vt:lpstr>Montserrat</vt:lpstr>
      <vt:lpstr>Wingdings</vt:lpstr>
      <vt:lpstr>Alata</vt:lpstr>
      <vt:lpstr>Proxima Nova</vt:lpstr>
      <vt:lpstr>Lato</vt:lpstr>
      <vt:lpstr>Bebas Neue</vt:lpstr>
      <vt:lpstr>Amatic SC</vt:lpstr>
      <vt:lpstr>Livvic</vt:lpstr>
      <vt:lpstr>Arial</vt:lpstr>
      <vt:lpstr>Proxima Nova Semibold</vt:lpstr>
      <vt:lpstr>Cabin</vt:lpstr>
      <vt:lpstr>Calibri</vt:lpstr>
      <vt:lpstr>Montserrat SemiBold</vt:lpstr>
      <vt:lpstr>Roboto Medium</vt:lpstr>
      <vt:lpstr>Roboto Condensed Light</vt:lpstr>
      <vt:lpstr>Geing Thesis Defense by Slidesgo</vt:lpstr>
      <vt:lpstr>Slidesgo Final Pages</vt:lpstr>
      <vt:lpstr>Slidesgo Final Pages</vt:lpstr>
      <vt:lpstr>skripsi  Implementasi Algoritma Neural Network   untuk Prediksi Penyakit Diabetes</vt:lpstr>
      <vt:lpstr>Perkenalkan saya</vt:lpstr>
      <vt:lpstr>Pendahuluan</vt:lpstr>
      <vt:lpstr>PowerPoint Presentation</vt:lpstr>
      <vt:lpstr>PowerPoint Presentation</vt:lpstr>
      <vt:lpstr>Hasil penelitian</vt:lpstr>
      <vt:lpstr>Kesimpulan</vt:lpstr>
      <vt:lpstr>PowerPoint Presentation</vt:lpstr>
      <vt:lpstr>PowerPoint Presentation</vt:lpstr>
      <vt:lpstr>LITERATURE REVIEW</vt:lpstr>
      <vt:lpstr>OBJECTIVES</vt:lpstr>
      <vt:lpstr>SCHEDULE</vt:lpstr>
      <vt:lpstr>METHODOLOGY</vt:lpstr>
      <vt:lpstr>MY TABLE</vt:lpstr>
      <vt:lpstr>RESULTS ANALYSIS</vt:lpstr>
      <vt:lpstr>BIBLIOGRAPHICAL REFERENCES</vt:lpstr>
      <vt:lpstr>SECTION</vt:lpstr>
      <vt:lpstr>THE TITLE GOES HERE</vt:lpstr>
      <vt:lpstr>3,000</vt:lpstr>
      <vt:lpstr>1,000,500</vt:lpstr>
      <vt:lpstr>PowerPoint Presentation</vt:lpstr>
      <vt:lpstr>MY WEB</vt:lpstr>
      <vt:lpstr>THIS IS A MAP</vt:lpstr>
      <vt:lpstr>REVIEWS</vt:lpstr>
      <vt:lpstr>TIMELINE</vt:lpstr>
      <vt:lpstr>AWESOME WORDS</vt:lpstr>
      <vt:lpstr>OUR TEAM</vt:lpstr>
      <vt:lpstr>THANKS!</vt:lpstr>
      <vt:lpstr>ALTERNATIVE RESOURCES</vt:lpstr>
      <vt:lpstr>RESOURCES</vt:lpstr>
      <vt:lpstr>Instructions for use (free users)</vt:lpstr>
      <vt:lpstr>Instructions for use (premium users)</vt:lpstr>
      <vt:lpstr>Fonts &amp; colors used</vt:lpstr>
      <vt:lpstr>Stories by Freepik</vt:lpstr>
      <vt:lpstr>Use our editable graphic resources... </vt:lpstr>
      <vt:lpstr>PowerPoint Presentation</vt:lpstr>
      <vt:lpstr>PowerPoint Presentation</vt:lpstr>
      <vt:lpstr>PowerPoint Presentation</vt:lpstr>
      <vt:lpstr>PowerPoint Presentation</vt:lpstr>
      <vt:lpstr>PowerPoint Presentation</vt:lpstr>
      <vt:lpstr>...and our sets of editable icons</vt:lpstr>
      <vt:lpstr>Educational Icons</vt:lpstr>
      <vt:lpstr>Business Icons</vt:lpstr>
      <vt:lpstr>Help &amp; Support Icons</vt:lpstr>
      <vt:lpstr>Creative Process Icons</vt:lpstr>
      <vt:lpstr>Nature Icons</vt:lpstr>
      <vt:lpstr>SEO &amp; Marketing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Thesis  Implementasi Algoritma Neural Network   untuk Prediksi Penyakit Diabetes</dc:title>
  <cp:lastModifiedBy>rizky andi</cp:lastModifiedBy>
  <cp:revision>12</cp:revision>
  <dcterms:modified xsi:type="dcterms:W3CDTF">2024-10-16T13:44:53Z</dcterms:modified>
</cp:coreProperties>
</file>